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0" r:id="rId4"/>
    <p:sldId id="294" r:id="rId5"/>
    <p:sldId id="297" r:id="rId6"/>
    <p:sldId id="295" r:id="rId7"/>
    <p:sldId id="298" r:id="rId8"/>
    <p:sldId id="299" r:id="rId9"/>
    <p:sldId id="333" r:id="rId10"/>
    <p:sldId id="329" r:id="rId11"/>
    <p:sldId id="332" r:id="rId12"/>
    <p:sldId id="330" r:id="rId13"/>
    <p:sldId id="301" r:id="rId14"/>
    <p:sldId id="315" r:id="rId15"/>
    <p:sldId id="316" r:id="rId16"/>
    <p:sldId id="317" r:id="rId17"/>
    <p:sldId id="318" r:id="rId18"/>
    <p:sldId id="320" r:id="rId19"/>
    <p:sldId id="319" r:id="rId20"/>
    <p:sldId id="314" r:id="rId21"/>
    <p:sldId id="312" r:id="rId22"/>
    <p:sldId id="325" r:id="rId23"/>
    <p:sldId id="326" r:id="rId24"/>
    <p:sldId id="327" r:id="rId25"/>
    <p:sldId id="324" r:id="rId26"/>
    <p:sldId id="300" r:id="rId27"/>
    <p:sldId id="303" r:id="rId28"/>
    <p:sldId id="304" r:id="rId29"/>
    <p:sldId id="306" r:id="rId30"/>
    <p:sldId id="307" r:id="rId31"/>
    <p:sldId id="308" r:id="rId32"/>
    <p:sldId id="309" r:id="rId33"/>
    <p:sldId id="310" r:id="rId34"/>
    <p:sldId id="293" r:id="rId35"/>
    <p:sldId id="335" r:id="rId36"/>
    <p:sldId id="292" r:id="rId37"/>
    <p:sldId id="336" r:id="rId38"/>
    <p:sldId id="285" r:id="rId39"/>
    <p:sldId id="337" r:id="rId40"/>
    <p:sldId id="290" r:id="rId41"/>
    <p:sldId id="338" r:id="rId42"/>
    <p:sldId id="291" r:id="rId43"/>
    <p:sldId id="339" r:id="rId44"/>
    <p:sldId id="334" r:id="rId45"/>
    <p:sldId id="340" r:id="rId46"/>
    <p:sldId id="263" r:id="rId47"/>
    <p:sldId id="341" r:id="rId48"/>
    <p:sldId id="286" r:id="rId49"/>
    <p:sldId id="342" r:id="rId50"/>
    <p:sldId id="288" r:id="rId51"/>
    <p:sldId id="343" r:id="rId52"/>
    <p:sldId id="289" r:id="rId53"/>
    <p:sldId id="344" r:id="rId54"/>
    <p:sldId id="302" r:id="rId55"/>
    <p:sldId id="33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2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A9"/>
    <a:srgbClr val="0096D2"/>
    <a:srgbClr val="310072"/>
    <a:srgbClr val="2A0063"/>
    <a:srgbClr val="D70A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7"/>
      </p:cViewPr>
      <p:guideLst>
        <p:guide orient="horz" pos="372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44fd829237046c2" providerId="LiveId" clId="{76D9BC8F-9AC5-4E95-8C2A-D4A3FC0E00B5}"/>
    <pc:docChg chg="undo custSel addSld delSld modSld sldOrd">
      <pc:chgData name="" userId="144fd829237046c2" providerId="LiveId" clId="{76D9BC8F-9AC5-4E95-8C2A-D4A3FC0E00B5}" dt="2023-11-02T09:01:26.233" v="3534" actId="20577"/>
      <pc:docMkLst>
        <pc:docMk/>
      </pc:docMkLst>
      <pc:sldChg chg="modSp modTransition">
        <pc:chgData name="" userId="144fd829237046c2" providerId="LiveId" clId="{76D9BC8F-9AC5-4E95-8C2A-D4A3FC0E00B5}" dt="2023-11-02T09:01:26.233" v="3534" actId="20577"/>
        <pc:sldMkLst>
          <pc:docMk/>
          <pc:sldMk cId="3634176302" sldId="257"/>
        </pc:sldMkLst>
        <pc:spChg chg="mod">
          <ac:chgData name="" userId="144fd829237046c2" providerId="LiveId" clId="{76D9BC8F-9AC5-4E95-8C2A-D4A3FC0E00B5}" dt="2023-11-02T09:01:26.233" v="3534" actId="20577"/>
          <ac:spMkLst>
            <pc:docMk/>
            <pc:sldMk cId="3634176302" sldId="257"/>
            <ac:spMk id="3" creationId="{593D51DF-C2E6-C0AB-12A8-4738981B262B}"/>
          </ac:spMkLst>
        </pc:spChg>
        <pc:spChg chg="mod">
          <ac:chgData name="" userId="144fd829237046c2" providerId="LiveId" clId="{76D9BC8F-9AC5-4E95-8C2A-D4A3FC0E00B5}" dt="2023-11-02T08:43:19.223" v="3186"/>
          <ac:spMkLst>
            <pc:docMk/>
            <pc:sldMk cId="3634176302" sldId="257"/>
            <ac:spMk id="4" creationId="{D152641E-ABE6-D071-0CEE-56ADF8633C68}"/>
          </ac:spMkLst>
        </pc:spChg>
      </pc:sldChg>
      <pc:sldChg chg="del">
        <pc:chgData name="" userId="144fd829237046c2" providerId="LiveId" clId="{76D9BC8F-9AC5-4E95-8C2A-D4A3FC0E00B5}" dt="2023-11-01T20:17:42.619" v="1240" actId="2696"/>
        <pc:sldMkLst>
          <pc:docMk/>
          <pc:sldMk cId="1416412502" sldId="259"/>
        </pc:sldMkLst>
      </pc:sldChg>
      <pc:sldChg chg="delSp modSp modTransition">
        <pc:chgData name="" userId="144fd829237046c2" providerId="LiveId" clId="{76D9BC8F-9AC5-4E95-8C2A-D4A3FC0E00B5}" dt="2023-11-02T07:56:41.915" v="2801"/>
        <pc:sldMkLst>
          <pc:docMk/>
          <pc:sldMk cId="2421807318" sldId="260"/>
        </pc:sldMkLst>
        <pc:spChg chg="mod">
          <ac:chgData name="" userId="144fd829237046c2" providerId="LiveId" clId="{76D9BC8F-9AC5-4E95-8C2A-D4A3FC0E00B5}" dt="2023-11-01T20:18:02.702" v="1282" actId="20577"/>
          <ac:spMkLst>
            <pc:docMk/>
            <pc:sldMk cId="2421807318" sldId="260"/>
            <ac:spMk id="3" creationId="{C53037C1-01F9-4D19-E6C2-CCEC5008A26E}"/>
          </ac:spMkLst>
        </pc:spChg>
        <pc:grpChg chg="del">
          <ac:chgData name="" userId="144fd829237046c2" providerId="LiveId" clId="{76D9BC8F-9AC5-4E95-8C2A-D4A3FC0E00B5}" dt="2023-11-01T20:16:49.556" v="1232" actId="478"/>
          <ac:grpSpMkLst>
            <pc:docMk/>
            <pc:sldMk cId="2421807318" sldId="260"/>
            <ac:grpSpMk id="23" creationId="{8C57B968-0CFB-D745-9E12-1F1D6CC5997D}"/>
          </ac:grpSpMkLst>
        </pc:grpChg>
        <pc:picChg chg="mod">
          <ac:chgData name="" userId="144fd829237046c2" providerId="LiveId" clId="{76D9BC8F-9AC5-4E95-8C2A-D4A3FC0E00B5}" dt="2023-11-01T20:17:26.303" v="1239" actId="1076"/>
          <ac:picMkLst>
            <pc:docMk/>
            <pc:sldMk cId="2421807318" sldId="260"/>
            <ac:picMk id="4" creationId="{C7A4E8E4-B0CE-7EF2-3028-983205FD3E76}"/>
          </ac:picMkLst>
        </pc:picChg>
      </pc:sldChg>
      <pc:sldChg chg="del">
        <pc:chgData name="" userId="144fd829237046c2" providerId="LiveId" clId="{76D9BC8F-9AC5-4E95-8C2A-D4A3FC0E00B5}" dt="2023-11-01T20:15:59.717" v="1127" actId="2696"/>
        <pc:sldMkLst>
          <pc:docMk/>
          <pc:sldMk cId="1971000661" sldId="262"/>
        </pc:sldMkLst>
      </pc:sldChg>
      <pc:sldChg chg="modSp add del ord modTransition">
        <pc:chgData name="" userId="144fd829237046c2" providerId="LiveId" clId="{76D9BC8F-9AC5-4E95-8C2A-D4A3FC0E00B5}" dt="2023-11-02T08:39:46.255" v="3085"/>
        <pc:sldMkLst>
          <pc:docMk/>
          <pc:sldMk cId="2629576621" sldId="263"/>
        </pc:sldMkLst>
        <pc:spChg chg="mod">
          <ac:chgData name="" userId="144fd829237046c2" providerId="LiveId" clId="{76D9BC8F-9AC5-4E95-8C2A-D4A3FC0E00B5}" dt="2023-11-02T08:39:46.255" v="3085"/>
          <ac:spMkLst>
            <pc:docMk/>
            <pc:sldMk cId="2629576621" sldId="263"/>
            <ac:spMk id="3" creationId="{FCD5B74F-75B3-8F5F-7411-148E6242D667}"/>
          </ac:spMkLst>
        </pc:spChg>
      </pc:sldChg>
      <pc:sldChg chg="del">
        <pc:chgData name="" userId="144fd829237046c2" providerId="LiveId" clId="{76D9BC8F-9AC5-4E95-8C2A-D4A3FC0E00B5}" dt="2023-11-01T19:53:51.180" v="546" actId="2696"/>
        <pc:sldMkLst>
          <pc:docMk/>
          <pc:sldMk cId="3560202092" sldId="264"/>
        </pc:sldMkLst>
      </pc:sldChg>
      <pc:sldChg chg="del">
        <pc:chgData name="" userId="144fd829237046c2" providerId="LiveId" clId="{76D9BC8F-9AC5-4E95-8C2A-D4A3FC0E00B5}" dt="2023-11-01T19:53:51.196" v="547" actId="2696"/>
        <pc:sldMkLst>
          <pc:docMk/>
          <pc:sldMk cId="967884938" sldId="265"/>
        </pc:sldMkLst>
      </pc:sldChg>
      <pc:sldChg chg="modTransition">
        <pc:chgData name="" userId="144fd829237046c2" providerId="LiveId" clId="{76D9BC8F-9AC5-4E95-8C2A-D4A3FC0E00B5}" dt="2023-11-02T07:56:41.915" v="2801"/>
        <pc:sldMkLst>
          <pc:docMk/>
          <pc:sldMk cId="2374792591" sldId="266"/>
        </pc:sldMkLst>
      </pc:sldChg>
      <pc:sldChg chg="del">
        <pc:chgData name="" userId="144fd829237046c2" providerId="LiveId" clId="{76D9BC8F-9AC5-4E95-8C2A-D4A3FC0E00B5}" dt="2023-11-01T19:53:51.258" v="548" actId="2696"/>
        <pc:sldMkLst>
          <pc:docMk/>
          <pc:sldMk cId="2685762621" sldId="282"/>
        </pc:sldMkLst>
      </pc:sldChg>
      <pc:sldChg chg="del">
        <pc:chgData name="" userId="144fd829237046c2" providerId="LiveId" clId="{76D9BC8F-9AC5-4E95-8C2A-D4A3FC0E00B5}" dt="2023-11-01T19:53:51.305" v="549" actId="2696"/>
        <pc:sldMkLst>
          <pc:docMk/>
          <pc:sldMk cId="1608008185" sldId="283"/>
        </pc:sldMkLst>
      </pc:sldChg>
      <pc:sldChg chg="add del setBg">
        <pc:chgData name="" userId="144fd829237046c2" providerId="LiveId" clId="{76D9BC8F-9AC5-4E95-8C2A-D4A3FC0E00B5}" dt="2023-11-01T19:52:54.123" v="510"/>
        <pc:sldMkLst>
          <pc:docMk/>
          <pc:sldMk cId="1311353409" sldId="285"/>
        </pc:sldMkLst>
      </pc:sldChg>
      <pc:sldChg chg="modSp add del ord modTransition">
        <pc:chgData name="" userId="144fd829237046c2" providerId="LiveId" clId="{76D9BC8F-9AC5-4E95-8C2A-D4A3FC0E00B5}" dt="2023-11-02T08:39:36.248" v="3084"/>
        <pc:sldMkLst>
          <pc:docMk/>
          <pc:sldMk cId="3597255273" sldId="285"/>
        </pc:sldMkLst>
        <pc:spChg chg="mod">
          <ac:chgData name="" userId="144fd829237046c2" providerId="LiveId" clId="{76D9BC8F-9AC5-4E95-8C2A-D4A3FC0E00B5}" dt="2023-11-02T08:39:36.248" v="3084"/>
          <ac:spMkLst>
            <pc:docMk/>
            <pc:sldMk cId="3597255273" sldId="285"/>
            <ac:spMk id="3" creationId="{FCD5B74F-75B3-8F5F-7411-148E6242D667}"/>
          </ac:spMkLst>
        </pc:spChg>
      </pc:sldChg>
      <pc:sldChg chg="addSp delSp modSp add del ord modTransition">
        <pc:chgData name="" userId="144fd829237046c2" providerId="LiveId" clId="{76D9BC8F-9AC5-4E95-8C2A-D4A3FC0E00B5}" dt="2023-11-02T08:52:02.817" v="3469" actId="1076"/>
        <pc:sldMkLst>
          <pc:docMk/>
          <pc:sldMk cId="2388350983" sldId="286"/>
        </pc:sldMkLst>
        <pc:spChg chg="mod">
          <ac:chgData name="" userId="144fd829237046c2" providerId="LiveId" clId="{76D9BC8F-9AC5-4E95-8C2A-D4A3FC0E00B5}" dt="2023-11-02T08:40:23.114" v="3088"/>
          <ac:spMkLst>
            <pc:docMk/>
            <pc:sldMk cId="2388350983" sldId="286"/>
            <ac:spMk id="3" creationId="{FCD5B74F-75B3-8F5F-7411-148E6242D667}"/>
          </ac:spMkLst>
        </pc:spChg>
        <pc:spChg chg="mod">
          <ac:chgData name="" userId="144fd829237046c2" providerId="LiveId" clId="{76D9BC8F-9AC5-4E95-8C2A-D4A3FC0E00B5}" dt="2023-11-01T19:51:08.655" v="395" actId="14100"/>
          <ac:spMkLst>
            <pc:docMk/>
            <pc:sldMk cId="2388350983" sldId="286"/>
            <ac:spMk id="13" creationId="{F2EDB3A3-49B5-41C2-AD4D-A9B37CBE8C93}"/>
          </ac:spMkLst>
        </pc:spChg>
        <pc:spChg chg="mod">
          <ac:chgData name="" userId="144fd829237046c2" providerId="LiveId" clId="{76D9BC8F-9AC5-4E95-8C2A-D4A3FC0E00B5}" dt="2023-11-01T19:51:08.655" v="395" actId="14100"/>
          <ac:spMkLst>
            <pc:docMk/>
            <pc:sldMk cId="2388350983" sldId="286"/>
            <ac:spMk id="14" creationId="{166DF3A5-ECD4-406F-BDCB-A35AC1A46AA3}"/>
          </ac:spMkLst>
        </pc:spChg>
        <pc:spChg chg="mod">
          <ac:chgData name="" userId="144fd829237046c2" providerId="LiveId" clId="{76D9BC8F-9AC5-4E95-8C2A-D4A3FC0E00B5}" dt="2023-11-01T19:51:08.655" v="395" actId="14100"/>
          <ac:spMkLst>
            <pc:docMk/>
            <pc:sldMk cId="2388350983" sldId="286"/>
            <ac:spMk id="16" creationId="{07114B37-9EAF-4C56-B200-8BDAD4F1BE50}"/>
          </ac:spMkLst>
        </pc:spChg>
        <pc:spChg chg="mod">
          <ac:chgData name="" userId="144fd829237046c2" providerId="LiveId" clId="{76D9BC8F-9AC5-4E95-8C2A-D4A3FC0E00B5}" dt="2023-11-01T19:51:08.655" v="395" actId="14100"/>
          <ac:spMkLst>
            <pc:docMk/>
            <pc:sldMk cId="2388350983" sldId="286"/>
            <ac:spMk id="17" creationId="{718AEC64-35CD-4780-8E1D-C76DA3F86B61}"/>
          </ac:spMkLst>
        </pc:spChg>
        <pc:spChg chg="mod">
          <ac:chgData name="" userId="144fd829237046c2" providerId="LiveId" clId="{76D9BC8F-9AC5-4E95-8C2A-D4A3FC0E00B5}" dt="2023-11-01T19:51:08.655" v="395" actId="14100"/>
          <ac:spMkLst>
            <pc:docMk/>
            <pc:sldMk cId="2388350983" sldId="286"/>
            <ac:spMk id="18" creationId="{E7550BD8-91DC-40B5-9759-EC35E34258F6}"/>
          </ac:spMkLst>
        </pc:spChg>
        <pc:picChg chg="mod">
          <ac:chgData name="" userId="144fd829237046c2" providerId="LiveId" clId="{76D9BC8F-9AC5-4E95-8C2A-D4A3FC0E00B5}" dt="2023-11-02T08:52:02.817" v="3469" actId="1076"/>
          <ac:picMkLst>
            <pc:docMk/>
            <pc:sldMk cId="2388350983" sldId="286"/>
            <ac:picMk id="4" creationId="{5C17846D-6452-098A-AFB5-0F095FCA3C49}"/>
          </ac:picMkLst>
        </pc:picChg>
        <pc:picChg chg="mod">
          <ac:chgData name="" userId="144fd829237046c2" providerId="LiveId" clId="{76D9BC8F-9AC5-4E95-8C2A-D4A3FC0E00B5}" dt="2023-11-02T08:40:37.348" v="3109" actId="1036"/>
          <ac:picMkLst>
            <pc:docMk/>
            <pc:sldMk cId="2388350983" sldId="286"/>
            <ac:picMk id="9" creationId="{BCB75060-E447-40C5-97E2-C97315213553}"/>
          </ac:picMkLst>
        </pc:picChg>
        <pc:picChg chg="add del mod">
          <ac:chgData name="" userId="144fd829237046c2" providerId="LiveId" clId="{76D9BC8F-9AC5-4E95-8C2A-D4A3FC0E00B5}" dt="2023-11-01T19:31:54.977" v="3" actId="478"/>
          <ac:picMkLst>
            <pc:docMk/>
            <pc:sldMk cId="2388350983" sldId="286"/>
            <ac:picMk id="20" creationId="{536DF4D1-CC98-29FA-3C01-76A4AC74CA7E}"/>
          </ac:picMkLst>
        </pc:picChg>
      </pc:sldChg>
      <pc:sldChg chg="addSp delSp modSp add del">
        <pc:chgData name="" userId="144fd829237046c2" providerId="LiveId" clId="{76D9BC8F-9AC5-4E95-8C2A-D4A3FC0E00B5}" dt="2023-11-02T07:55:43.860" v="2799" actId="2696"/>
        <pc:sldMkLst>
          <pc:docMk/>
          <pc:sldMk cId="3585925965" sldId="287"/>
        </pc:sldMkLst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3" creationId="{FCD5B74F-75B3-8F5F-7411-148E6242D667}"/>
          </ac:spMkLst>
        </pc:spChg>
        <pc:spChg chg="add mod">
          <ac:chgData name="" userId="144fd829237046c2" providerId="LiveId" clId="{76D9BC8F-9AC5-4E95-8C2A-D4A3FC0E00B5}" dt="2023-11-01T19:37:56.923" v="52" actId="113"/>
          <ac:spMkLst>
            <pc:docMk/>
            <pc:sldMk cId="3585925965" sldId="287"/>
            <ac:spMk id="8" creationId="{40182DF7-B740-4C54-944E-83BAC806F900}"/>
          </ac:spMkLst>
        </pc:spChg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13" creationId="{F2EDB3A3-49B5-41C2-AD4D-A9B37CBE8C93}"/>
          </ac:spMkLst>
        </pc:spChg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14" creationId="{166DF3A5-ECD4-406F-BDCB-A35AC1A46AA3}"/>
          </ac:spMkLst>
        </pc:spChg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16" creationId="{07114B37-9EAF-4C56-B200-8BDAD4F1BE50}"/>
          </ac:spMkLst>
        </pc:spChg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17" creationId="{718AEC64-35CD-4780-8E1D-C76DA3F86B61}"/>
          </ac:spMkLst>
        </pc:spChg>
        <pc:spChg chg="del">
          <ac:chgData name="" userId="144fd829237046c2" providerId="LiveId" clId="{76D9BC8F-9AC5-4E95-8C2A-D4A3FC0E00B5}" dt="2023-11-01T19:32:58.726" v="12" actId="478"/>
          <ac:spMkLst>
            <pc:docMk/>
            <pc:sldMk cId="3585925965" sldId="287"/>
            <ac:spMk id="18" creationId="{E7550BD8-91DC-40B5-9759-EC35E34258F6}"/>
          </ac:spMkLst>
        </pc:spChg>
        <pc:picChg chg="add del mod">
          <ac:chgData name="" userId="144fd829237046c2" providerId="LiveId" clId="{76D9BC8F-9AC5-4E95-8C2A-D4A3FC0E00B5}" dt="2023-11-01T19:36:59.497" v="24" actId="478"/>
          <ac:picMkLst>
            <pc:docMk/>
            <pc:sldMk cId="3585925965" sldId="287"/>
            <ac:picMk id="5" creationId="{A15C5B51-CC78-46FB-935A-02692B12F8CE}"/>
          </ac:picMkLst>
        </pc:picChg>
        <pc:picChg chg="add del mod">
          <ac:chgData name="" userId="144fd829237046c2" providerId="LiveId" clId="{76D9BC8F-9AC5-4E95-8C2A-D4A3FC0E00B5}" dt="2023-11-01T19:37:23.309" v="28" actId="478"/>
          <ac:picMkLst>
            <pc:docMk/>
            <pc:sldMk cId="3585925965" sldId="287"/>
            <ac:picMk id="6" creationId="{1C34F944-446E-484E-9055-10AF77D14158}"/>
          </ac:picMkLst>
        </pc:picChg>
        <pc:picChg chg="add mod">
          <ac:chgData name="" userId="144fd829237046c2" providerId="LiveId" clId="{76D9BC8F-9AC5-4E95-8C2A-D4A3FC0E00B5}" dt="2023-11-01T19:37:48.066" v="49" actId="1076"/>
          <ac:picMkLst>
            <pc:docMk/>
            <pc:sldMk cId="3585925965" sldId="287"/>
            <ac:picMk id="7" creationId="{54015A50-E56F-4A02-AC36-7D9187285DD3}"/>
          </ac:picMkLst>
        </pc:picChg>
        <pc:picChg chg="del">
          <ac:chgData name="" userId="144fd829237046c2" providerId="LiveId" clId="{76D9BC8F-9AC5-4E95-8C2A-D4A3FC0E00B5}" dt="2023-11-01T19:32:58.726" v="12" actId="478"/>
          <ac:picMkLst>
            <pc:docMk/>
            <pc:sldMk cId="3585925965" sldId="287"/>
            <ac:picMk id="9" creationId="{BCB75060-E447-40C5-97E2-C97315213553}"/>
          </ac:picMkLst>
        </pc:picChg>
      </pc:sldChg>
      <pc:sldChg chg="addSp delSp modSp add del ord modTransition">
        <pc:chgData name="" userId="144fd829237046c2" providerId="LiveId" clId="{76D9BC8F-9AC5-4E95-8C2A-D4A3FC0E00B5}" dt="2023-11-02T08:42:15.558" v="3132" actId="14100"/>
        <pc:sldMkLst>
          <pc:docMk/>
          <pc:sldMk cId="3260508832" sldId="288"/>
        </pc:sldMkLst>
        <pc:spChg chg="add del mod">
          <ac:chgData name="" userId="144fd829237046c2" providerId="LiveId" clId="{76D9BC8F-9AC5-4E95-8C2A-D4A3FC0E00B5}" dt="2023-11-02T08:41:32.310" v="3122" actId="11529"/>
          <ac:spMkLst>
            <pc:docMk/>
            <pc:sldMk cId="3260508832" sldId="288"/>
            <ac:spMk id="3" creationId="{7D14A540-84A7-47CD-B73B-E9B208BDC24C}"/>
          </ac:spMkLst>
        </pc:spChg>
        <pc:spChg chg="add mod">
          <ac:chgData name="" userId="144fd829237046c2" providerId="LiveId" clId="{76D9BC8F-9AC5-4E95-8C2A-D4A3FC0E00B5}" dt="2023-11-01T20:25:58.759" v="2132"/>
          <ac:spMkLst>
            <pc:docMk/>
            <pc:sldMk cId="3260508832" sldId="288"/>
            <ac:spMk id="6" creationId="{70B56260-50C2-4409-AB38-CA1AC20522C9}"/>
          </ac:spMkLst>
        </pc:spChg>
        <pc:spChg chg="mod">
          <ac:chgData name="" userId="144fd829237046c2" providerId="LiveId" clId="{76D9BC8F-9AC5-4E95-8C2A-D4A3FC0E00B5}" dt="2023-11-02T08:42:15.558" v="3132" actId="14100"/>
          <ac:spMkLst>
            <pc:docMk/>
            <pc:sldMk cId="3260508832" sldId="288"/>
            <ac:spMk id="8" creationId="{40182DF7-B740-4C54-944E-83BAC806F900}"/>
          </ac:spMkLst>
        </pc:spChg>
      </pc:sldChg>
      <pc:sldChg chg="addSp delSp modSp add del ord modTransition">
        <pc:chgData name="" userId="144fd829237046c2" providerId="LiveId" clId="{76D9BC8F-9AC5-4E95-8C2A-D4A3FC0E00B5}" dt="2023-11-02T08:42:34.273" v="3162" actId="14100"/>
        <pc:sldMkLst>
          <pc:docMk/>
          <pc:sldMk cId="4273093792" sldId="289"/>
        </pc:sldMkLst>
        <pc:spChg chg="add del">
          <ac:chgData name="" userId="144fd829237046c2" providerId="LiveId" clId="{76D9BC8F-9AC5-4E95-8C2A-D4A3FC0E00B5}" dt="2023-11-02T08:42:11.630" v="3130"/>
          <ac:spMkLst>
            <pc:docMk/>
            <pc:sldMk cId="4273093792" sldId="289"/>
            <ac:spMk id="2" creationId="{A76DEF98-574B-4D02-8ACE-9EA5794D4903}"/>
          </ac:spMkLst>
        </pc:spChg>
        <pc:spChg chg="add del">
          <ac:chgData name="" userId="144fd829237046c2" providerId="LiveId" clId="{76D9BC8F-9AC5-4E95-8C2A-D4A3FC0E00B5}" dt="2023-11-02T08:42:19.465" v="3134"/>
          <ac:spMkLst>
            <pc:docMk/>
            <pc:sldMk cId="4273093792" sldId="289"/>
            <ac:spMk id="8" creationId="{29B225DB-062D-43ED-8CE9-1FC65B5FEDE7}"/>
          </ac:spMkLst>
        </pc:spChg>
        <pc:spChg chg="del mod">
          <ac:chgData name="" userId="144fd829237046c2" providerId="LiveId" clId="{76D9BC8F-9AC5-4E95-8C2A-D4A3FC0E00B5}" dt="2023-11-01T20:26:07.439" v="2135" actId="478"/>
          <ac:spMkLst>
            <pc:docMk/>
            <pc:sldMk cId="4273093792" sldId="289"/>
            <ac:spMk id="8" creationId="{40182DF7-B740-4C54-944E-83BAC806F900}"/>
          </ac:spMkLst>
        </pc:spChg>
        <pc:spChg chg="add mod">
          <ac:chgData name="" userId="144fd829237046c2" providerId="LiveId" clId="{76D9BC8F-9AC5-4E95-8C2A-D4A3FC0E00B5}" dt="2023-11-02T08:42:34.273" v="3162" actId="14100"/>
          <ac:spMkLst>
            <pc:docMk/>
            <pc:sldMk cId="4273093792" sldId="289"/>
            <ac:spMk id="10" creationId="{068A76FB-E3AE-44D7-8328-A893C8F41269}"/>
          </ac:spMkLst>
        </pc:spChg>
        <pc:spChg chg="add del mod">
          <ac:chgData name="" userId="144fd829237046c2" providerId="LiveId" clId="{76D9BC8F-9AC5-4E95-8C2A-D4A3FC0E00B5}" dt="2023-11-01T22:36:28.456" v="2774" actId="478"/>
          <ac:spMkLst>
            <pc:docMk/>
            <pc:sldMk cId="4273093792" sldId="289"/>
            <ac:spMk id="10" creationId="{AF35BC0D-C700-46F4-9857-C5A298913E8D}"/>
          </ac:spMkLst>
        </pc:spChg>
        <pc:spChg chg="add del mod">
          <ac:chgData name="" userId="144fd829237046c2" providerId="LiveId" clId="{76D9BC8F-9AC5-4E95-8C2A-D4A3FC0E00B5}" dt="2023-11-01T20:26:16.647" v="2137" actId="478"/>
          <ac:spMkLst>
            <pc:docMk/>
            <pc:sldMk cId="4273093792" sldId="289"/>
            <ac:spMk id="11" creationId="{F303A25B-A3DA-4753-9FDB-6CFB94AC8697}"/>
          </ac:spMkLst>
        </pc:spChg>
        <pc:spChg chg="add del mod">
          <ac:chgData name="" userId="144fd829237046c2" providerId="LiveId" clId="{76D9BC8F-9AC5-4E95-8C2A-D4A3FC0E00B5}" dt="2023-11-01T20:26:20.571" v="2139" actId="478"/>
          <ac:spMkLst>
            <pc:docMk/>
            <pc:sldMk cId="4273093792" sldId="289"/>
            <ac:spMk id="12" creationId="{140989DD-94D1-409D-95CC-26888133A9A0}"/>
          </ac:spMkLst>
        </pc:spChg>
        <pc:spChg chg="add del mod">
          <ac:chgData name="" userId="144fd829237046c2" providerId="LiveId" clId="{76D9BC8F-9AC5-4E95-8C2A-D4A3FC0E00B5}" dt="2023-11-01T20:26:24.072" v="2140" actId="478"/>
          <ac:spMkLst>
            <pc:docMk/>
            <pc:sldMk cId="4273093792" sldId="289"/>
            <ac:spMk id="13" creationId="{0A5E0A6A-9126-4F1D-96C5-8E06D389D33C}"/>
          </ac:spMkLst>
        </pc:spChg>
        <pc:spChg chg="add del mod">
          <ac:chgData name="" userId="144fd829237046c2" providerId="LiveId" clId="{76D9BC8F-9AC5-4E95-8C2A-D4A3FC0E00B5}" dt="2023-11-01T20:26:24.072" v="2140" actId="478"/>
          <ac:spMkLst>
            <pc:docMk/>
            <pc:sldMk cId="4273093792" sldId="289"/>
            <ac:spMk id="14" creationId="{736DC7D1-DD45-4298-B499-20FCF04A86D5}"/>
          </ac:spMkLst>
        </pc:spChg>
        <pc:spChg chg="add del mod">
          <ac:chgData name="" userId="144fd829237046c2" providerId="LiveId" clId="{76D9BC8F-9AC5-4E95-8C2A-D4A3FC0E00B5}" dt="2023-11-01T20:26:24.072" v="2140" actId="478"/>
          <ac:spMkLst>
            <pc:docMk/>
            <pc:sldMk cId="4273093792" sldId="289"/>
            <ac:spMk id="15" creationId="{1159ACB0-8E32-40E6-8448-2852B8512374}"/>
          </ac:spMkLst>
        </pc:spChg>
        <pc:spChg chg="add del mod">
          <ac:chgData name="" userId="144fd829237046c2" providerId="LiveId" clId="{76D9BC8F-9AC5-4E95-8C2A-D4A3FC0E00B5}" dt="2023-11-02T08:42:22.622" v="3137"/>
          <ac:spMkLst>
            <pc:docMk/>
            <pc:sldMk cId="4273093792" sldId="289"/>
            <ac:spMk id="16" creationId="{5784AD4E-B81B-4874-8A13-3A2222148CFC}"/>
          </ac:spMkLst>
        </pc:spChg>
        <pc:grpChg chg="add mod">
          <ac:chgData name="" userId="144fd829237046c2" providerId="LiveId" clId="{76D9BC8F-9AC5-4E95-8C2A-D4A3FC0E00B5}" dt="2023-11-01T19:47:53.592" v="211" actId="1035"/>
          <ac:grpSpMkLst>
            <pc:docMk/>
            <pc:sldMk cId="4273093792" sldId="289"/>
            <ac:grpSpMk id="5" creationId="{6364238E-E008-4687-B273-CF65A2983AC0}"/>
          </ac:grpSpMkLst>
        </pc:grpChg>
        <pc:picChg chg="del">
          <ac:chgData name="" userId="144fd829237046c2" providerId="LiveId" clId="{76D9BC8F-9AC5-4E95-8C2A-D4A3FC0E00B5}" dt="2023-11-01T19:41:45.529" v="99" actId="478"/>
          <ac:picMkLst>
            <pc:docMk/>
            <pc:sldMk cId="4273093792" sldId="289"/>
            <ac:picMk id="2" creationId="{9159C22B-A192-9B00-32CE-989987331207}"/>
          </ac:picMkLst>
        </pc:picChg>
        <pc:picChg chg="add del mod">
          <ac:chgData name="" userId="144fd829237046c2" providerId="LiveId" clId="{76D9BC8F-9AC5-4E95-8C2A-D4A3FC0E00B5}" dt="2023-11-01T19:43:29.850" v="111" actId="478"/>
          <ac:picMkLst>
            <pc:docMk/>
            <pc:sldMk cId="4273093792" sldId="289"/>
            <ac:picMk id="3" creationId="{FC8821DE-F776-4260-B209-3C60334D4DAF}"/>
          </ac:picMkLst>
        </pc:picChg>
        <pc:picChg chg="add del mod modCrop">
          <ac:chgData name="" userId="144fd829237046c2" providerId="LiveId" clId="{76D9BC8F-9AC5-4E95-8C2A-D4A3FC0E00B5}" dt="2023-11-01T20:26:24.072" v="2140" actId="478"/>
          <ac:picMkLst>
            <pc:docMk/>
            <pc:sldMk cId="4273093792" sldId="289"/>
            <ac:picMk id="6" creationId="{93BF4394-575A-45E2-9BAA-5F257D274598}"/>
          </ac:picMkLst>
        </pc:picChg>
        <pc:picChg chg="mod modCrop">
          <ac:chgData name="" userId="144fd829237046c2" providerId="LiveId" clId="{76D9BC8F-9AC5-4E95-8C2A-D4A3FC0E00B5}" dt="2023-11-01T19:44:52.669" v="130" actId="164"/>
          <ac:picMkLst>
            <pc:docMk/>
            <pc:sldMk cId="4273093792" sldId="289"/>
            <ac:picMk id="7" creationId="{54015A50-E56F-4A02-AC36-7D9187285DD3}"/>
          </ac:picMkLst>
        </pc:picChg>
        <pc:picChg chg="add mod modCrop">
          <ac:chgData name="" userId="144fd829237046c2" providerId="LiveId" clId="{76D9BC8F-9AC5-4E95-8C2A-D4A3FC0E00B5}" dt="2023-11-01T19:44:52.669" v="130" actId="164"/>
          <ac:picMkLst>
            <pc:docMk/>
            <pc:sldMk cId="4273093792" sldId="289"/>
            <ac:picMk id="9" creationId="{8BCF4961-9C8F-4E10-8B97-41F6A1C434C3}"/>
          </ac:picMkLst>
        </pc:picChg>
      </pc:sldChg>
      <pc:sldChg chg="add del setBg">
        <pc:chgData name="" userId="144fd829237046c2" providerId="LiveId" clId="{76D9BC8F-9AC5-4E95-8C2A-D4A3FC0E00B5}" dt="2023-11-01T19:52:54.123" v="510"/>
        <pc:sldMkLst>
          <pc:docMk/>
          <pc:sldMk cId="166755018" sldId="290"/>
        </pc:sldMkLst>
      </pc:sldChg>
      <pc:sldChg chg="addSp delSp modSp add del ord modTransition">
        <pc:chgData name="" userId="144fd829237046c2" providerId="LiveId" clId="{76D9BC8F-9AC5-4E95-8C2A-D4A3FC0E00B5}" dt="2023-11-02T08:40:03.298" v="3086"/>
        <pc:sldMkLst>
          <pc:docMk/>
          <pc:sldMk cId="1289073617" sldId="290"/>
        </pc:sldMkLst>
        <pc:spChg chg="mod">
          <ac:chgData name="" userId="144fd829237046c2" providerId="LiveId" clId="{76D9BC8F-9AC5-4E95-8C2A-D4A3FC0E00B5}" dt="2023-11-02T08:40:03.298" v="3086"/>
          <ac:spMkLst>
            <pc:docMk/>
            <pc:sldMk cId="1289073617" sldId="290"/>
            <ac:spMk id="3" creationId="{FCD5B74F-75B3-8F5F-7411-148E6242D667}"/>
          </ac:spMkLst>
        </pc:spChg>
        <pc:spChg chg="add mod">
          <ac:chgData name="" userId="144fd829237046c2" providerId="LiveId" clId="{76D9BC8F-9AC5-4E95-8C2A-D4A3FC0E00B5}" dt="2023-11-01T19:52:12.188" v="469" actId="20577"/>
          <ac:spMkLst>
            <pc:docMk/>
            <pc:sldMk cId="1289073617" sldId="290"/>
            <ac:spMk id="11" creationId="{BBD31B12-CBF0-4303-B2F9-B79DBF7197E9}"/>
          </ac:spMkLst>
        </pc:spChg>
        <pc:spChg chg="add mod">
          <ac:chgData name="" userId="144fd829237046c2" providerId="LiveId" clId="{76D9BC8F-9AC5-4E95-8C2A-D4A3FC0E00B5}" dt="2023-11-01T19:52:19.518" v="484" actId="20577"/>
          <ac:spMkLst>
            <pc:docMk/>
            <pc:sldMk cId="1289073617" sldId="290"/>
            <ac:spMk id="12" creationId="{C70949FC-7547-4346-BB61-F36207F74D32}"/>
          </ac:spMkLst>
        </pc:spChg>
        <pc:spChg chg="mod">
          <ac:chgData name="" userId="144fd829237046c2" providerId="LiveId" clId="{76D9BC8F-9AC5-4E95-8C2A-D4A3FC0E00B5}" dt="2023-11-01T19:51:41.920" v="443" actId="14100"/>
          <ac:spMkLst>
            <pc:docMk/>
            <pc:sldMk cId="1289073617" sldId="290"/>
            <ac:spMk id="13" creationId="{F2EDB3A3-49B5-41C2-AD4D-A9B37CBE8C93}"/>
          </ac:spMkLst>
        </pc:spChg>
        <pc:spChg chg="mod">
          <ac:chgData name="" userId="144fd829237046c2" providerId="LiveId" clId="{76D9BC8F-9AC5-4E95-8C2A-D4A3FC0E00B5}" dt="2023-11-01T19:51:41.920" v="443" actId="14100"/>
          <ac:spMkLst>
            <pc:docMk/>
            <pc:sldMk cId="1289073617" sldId="290"/>
            <ac:spMk id="14" creationId="{166DF3A5-ECD4-406F-BDCB-A35AC1A46AA3}"/>
          </ac:spMkLst>
        </pc:spChg>
        <pc:spChg chg="add mod">
          <ac:chgData name="" userId="144fd829237046c2" providerId="LiveId" clId="{76D9BC8F-9AC5-4E95-8C2A-D4A3FC0E00B5}" dt="2023-11-01T19:52:30.144" v="506" actId="20577"/>
          <ac:spMkLst>
            <pc:docMk/>
            <pc:sldMk cId="1289073617" sldId="290"/>
            <ac:spMk id="15" creationId="{D47442D3-5BB4-4503-8043-97B36D652E4F}"/>
          </ac:spMkLst>
        </pc:spChg>
        <pc:spChg chg="mod">
          <ac:chgData name="" userId="144fd829237046c2" providerId="LiveId" clId="{76D9BC8F-9AC5-4E95-8C2A-D4A3FC0E00B5}" dt="2023-11-01T19:51:41.920" v="443" actId="14100"/>
          <ac:spMkLst>
            <pc:docMk/>
            <pc:sldMk cId="1289073617" sldId="290"/>
            <ac:spMk id="16" creationId="{07114B37-9EAF-4C56-B200-8BDAD4F1BE50}"/>
          </ac:spMkLst>
        </pc:spChg>
        <pc:spChg chg="mod">
          <ac:chgData name="" userId="144fd829237046c2" providerId="LiveId" clId="{76D9BC8F-9AC5-4E95-8C2A-D4A3FC0E00B5}" dt="2023-11-01T19:51:41.920" v="443" actId="14100"/>
          <ac:spMkLst>
            <pc:docMk/>
            <pc:sldMk cId="1289073617" sldId="290"/>
            <ac:spMk id="17" creationId="{718AEC64-35CD-4780-8E1D-C76DA3F86B61}"/>
          </ac:spMkLst>
        </pc:spChg>
        <pc:spChg chg="mod">
          <ac:chgData name="" userId="144fd829237046c2" providerId="LiveId" clId="{76D9BC8F-9AC5-4E95-8C2A-D4A3FC0E00B5}" dt="2023-11-01T19:51:41.920" v="443" actId="14100"/>
          <ac:spMkLst>
            <pc:docMk/>
            <pc:sldMk cId="1289073617" sldId="290"/>
            <ac:spMk id="18" creationId="{E7550BD8-91DC-40B5-9759-EC35E34258F6}"/>
          </ac:spMkLst>
        </pc:spChg>
        <pc:picChg chg="del">
          <ac:chgData name="" userId="144fd829237046c2" providerId="LiveId" clId="{76D9BC8F-9AC5-4E95-8C2A-D4A3FC0E00B5}" dt="2023-11-01T19:53:28.886" v="544" actId="478"/>
          <ac:picMkLst>
            <pc:docMk/>
            <pc:sldMk cId="1289073617" sldId="290"/>
            <ac:picMk id="9" creationId="{BCB75060-E447-40C5-97E2-C97315213553}"/>
          </ac:picMkLst>
        </pc:picChg>
      </pc:sldChg>
      <pc:sldChg chg="add del">
        <pc:chgData name="" userId="144fd829237046c2" providerId="LiveId" clId="{76D9BC8F-9AC5-4E95-8C2A-D4A3FC0E00B5}" dt="2023-11-01T19:53:41.955" v="545" actId="2696"/>
        <pc:sldMkLst>
          <pc:docMk/>
          <pc:sldMk cId="796352318" sldId="291"/>
        </pc:sldMkLst>
      </pc:sldChg>
      <pc:sldChg chg="addSp delSp modSp add modTransition">
        <pc:chgData name="" userId="144fd829237046c2" providerId="LiveId" clId="{76D9BC8F-9AC5-4E95-8C2A-D4A3FC0E00B5}" dt="2023-11-02T08:36:38.532" v="3054" actId="207"/>
        <pc:sldMkLst>
          <pc:docMk/>
          <pc:sldMk cId="2027483834" sldId="291"/>
        </pc:sldMkLst>
        <pc:spChg chg="del mod">
          <ac:chgData name="" userId="144fd829237046c2" providerId="LiveId" clId="{76D9BC8F-9AC5-4E95-8C2A-D4A3FC0E00B5}" dt="2023-11-01T19:54:09.869" v="554"/>
          <ac:spMkLst>
            <pc:docMk/>
            <pc:sldMk cId="2027483834" sldId="291"/>
            <ac:spMk id="3" creationId="{FCD5B74F-75B3-8F5F-7411-148E6242D667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1" creationId="{BBD31B12-CBF0-4303-B2F9-B79DBF7197E9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2" creationId="{C70949FC-7547-4346-BB61-F36207F74D32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3" creationId="{F2EDB3A3-49B5-41C2-AD4D-A9B37CBE8C93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4" creationId="{166DF3A5-ECD4-406F-BDCB-A35AC1A46AA3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5" creationId="{D47442D3-5BB4-4503-8043-97B36D652E4F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6" creationId="{07114B37-9EAF-4C56-B200-8BDAD4F1BE50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7" creationId="{718AEC64-35CD-4780-8E1D-C76DA3F86B61}"/>
          </ac:spMkLst>
        </pc:spChg>
        <pc:spChg chg="del">
          <ac:chgData name="" userId="144fd829237046c2" providerId="LiveId" clId="{76D9BC8F-9AC5-4E95-8C2A-D4A3FC0E00B5}" dt="2023-11-01T19:54:03.474" v="551" actId="478"/>
          <ac:spMkLst>
            <pc:docMk/>
            <pc:sldMk cId="2027483834" sldId="291"/>
            <ac:spMk id="18" creationId="{E7550BD8-91DC-40B5-9759-EC35E34258F6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19" creationId="{9CB62CF3-67FE-4099-B9AD-530AA0E529F6}"/>
          </ac:spMkLst>
        </pc:spChg>
        <pc:spChg chg="add del mod">
          <ac:chgData name="" userId="144fd829237046c2" providerId="LiveId" clId="{76D9BC8F-9AC5-4E95-8C2A-D4A3FC0E00B5}" dt="2023-11-01T20:08:40.622" v="1014" actId="1076"/>
          <ac:spMkLst>
            <pc:docMk/>
            <pc:sldMk cId="2027483834" sldId="291"/>
            <ac:spMk id="21" creationId="{716ECD93-9596-4573-9BE3-DAC5DDC63EAA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22" creationId="{26B8A0C0-4C89-4A1B-82A9-9582FA8DC81C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23" creationId="{CCA2ED1F-825C-4471-A3BD-13DAEF06B284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24" creationId="{A20BCA96-4D7F-4355-B5B0-9291BE6543AC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25" creationId="{FEAB136F-F014-4C0C-8DDE-C06A54ED7CDD}"/>
          </ac:spMkLst>
        </pc:spChg>
        <pc:spChg chg="add mod">
          <ac:chgData name="" userId="144fd829237046c2" providerId="LiveId" clId="{76D9BC8F-9AC5-4E95-8C2A-D4A3FC0E00B5}" dt="2023-11-01T20:11:16.970" v="1057" actId="465"/>
          <ac:spMkLst>
            <pc:docMk/>
            <pc:sldMk cId="2027483834" sldId="291"/>
            <ac:spMk id="26" creationId="{AA9C6D6B-FFA0-43D2-8ED6-8289C3A07D8E}"/>
          </ac:spMkLst>
        </pc:spChg>
        <pc:graphicFrameChg chg="add mod modGraphic">
          <ac:chgData name="" userId="144fd829237046c2" providerId="LiveId" clId="{76D9BC8F-9AC5-4E95-8C2A-D4A3FC0E00B5}" dt="2023-11-02T08:36:38.532" v="3054" actId="207"/>
          <ac:graphicFrameMkLst>
            <pc:docMk/>
            <pc:sldMk cId="2027483834" sldId="291"/>
            <ac:graphicFrameMk id="20" creationId="{B6790694-459C-46EB-B9EB-56EE2ED6D4FF}"/>
          </ac:graphicFrameMkLst>
        </pc:graphicFrameChg>
        <pc:picChg chg="del">
          <ac:chgData name="" userId="144fd829237046c2" providerId="LiveId" clId="{76D9BC8F-9AC5-4E95-8C2A-D4A3FC0E00B5}" dt="2023-11-01T19:54:36.961" v="555" actId="478"/>
          <ac:picMkLst>
            <pc:docMk/>
            <pc:sldMk cId="2027483834" sldId="291"/>
            <ac:picMk id="2" creationId="{9159C22B-A192-9B00-32CE-989987331207}"/>
          </ac:picMkLst>
        </pc:picChg>
      </pc:sldChg>
      <pc:sldChg chg="addSp delSp modSp add ord modTransition">
        <pc:chgData name="" userId="144fd829237046c2" providerId="LiveId" clId="{76D9BC8F-9AC5-4E95-8C2A-D4A3FC0E00B5}" dt="2023-11-02T08:31:32.684" v="2908" actId="20577"/>
        <pc:sldMkLst>
          <pc:docMk/>
          <pc:sldMk cId="1884587703" sldId="292"/>
        </pc:sldMkLst>
        <pc:spChg chg="mod">
          <ac:chgData name="" userId="144fd829237046c2" providerId="LiveId" clId="{76D9BC8F-9AC5-4E95-8C2A-D4A3FC0E00B5}" dt="2023-11-01T20:13:28.826" v="1064"/>
          <ac:spMkLst>
            <pc:docMk/>
            <pc:sldMk cId="1884587703" sldId="292"/>
            <ac:spMk id="3" creationId="{FCD5B74F-75B3-8F5F-7411-148E6242D667}"/>
          </ac:spMkLst>
        </pc:spChg>
        <pc:spChg chg="add mod">
          <ac:chgData name="" userId="144fd829237046c2" providerId="LiveId" clId="{76D9BC8F-9AC5-4E95-8C2A-D4A3FC0E00B5}" dt="2023-11-02T08:31:32.684" v="2908" actId="20577"/>
          <ac:spMkLst>
            <pc:docMk/>
            <pc:sldMk cId="1884587703" sldId="292"/>
            <ac:spMk id="9" creationId="{553AF444-0A92-4BD2-BBFD-B65189F21853}"/>
          </ac:spMkLst>
        </pc:spChg>
        <pc:spChg chg="del mod topLvl">
          <ac:chgData name="" userId="144fd829237046c2" providerId="LiveId" clId="{76D9BC8F-9AC5-4E95-8C2A-D4A3FC0E00B5}" dt="2023-11-01T20:13:44.171" v="1066" actId="478"/>
          <ac:spMkLst>
            <pc:docMk/>
            <pc:sldMk cId="1884587703" sldId="292"/>
            <ac:spMk id="10" creationId="{D770CD77-FA25-6A85-7E54-E5DA2877EE87}"/>
          </ac:spMkLst>
        </pc:spChg>
        <pc:spChg chg="del mod topLvl">
          <ac:chgData name="" userId="144fd829237046c2" providerId="LiveId" clId="{76D9BC8F-9AC5-4E95-8C2A-D4A3FC0E00B5}" dt="2023-11-01T20:13:44.171" v="1066" actId="478"/>
          <ac:spMkLst>
            <pc:docMk/>
            <pc:sldMk cId="1884587703" sldId="292"/>
            <ac:spMk id="11" creationId="{D2F47E49-175F-3D28-C3F9-5F218B2E35C5}"/>
          </ac:spMkLst>
        </pc:spChg>
        <pc:spChg chg="mod topLvl">
          <ac:chgData name="" userId="144fd829237046c2" providerId="LiveId" clId="{76D9BC8F-9AC5-4E95-8C2A-D4A3FC0E00B5}" dt="2023-11-02T08:31:25.927" v="2897" actId="20577"/>
          <ac:spMkLst>
            <pc:docMk/>
            <pc:sldMk cId="1884587703" sldId="292"/>
            <ac:spMk id="23" creationId="{9EEC0D5A-C859-4BA5-8902-EDD1E0B1C9AB}"/>
          </ac:spMkLst>
        </pc:spChg>
        <pc:grpChg chg="add mod">
          <ac:chgData name="" userId="144fd829237046c2" providerId="LiveId" clId="{76D9BC8F-9AC5-4E95-8C2A-D4A3FC0E00B5}" dt="2023-11-01T20:15:20.093" v="1109" actId="12788"/>
          <ac:grpSpMkLst>
            <pc:docMk/>
            <pc:sldMk cId="1884587703" sldId="292"/>
            <ac:grpSpMk id="5" creationId="{FD738D09-2DBD-4B7D-83AE-442711248A9E}"/>
          </ac:grpSpMkLst>
        </pc:grpChg>
        <pc:grpChg chg="del">
          <ac:chgData name="" userId="144fd829237046c2" providerId="LiveId" clId="{76D9BC8F-9AC5-4E95-8C2A-D4A3FC0E00B5}" dt="2023-11-01T20:13:41.388" v="1065" actId="165"/>
          <ac:grpSpMkLst>
            <pc:docMk/>
            <pc:sldMk cId="1884587703" sldId="292"/>
            <ac:grpSpMk id="19" creationId="{2777471E-10F9-4174-AFAC-544CDC891A61}"/>
          </ac:grpSpMkLst>
        </pc:grpChg>
      </pc:sldChg>
      <pc:sldChg chg="add ord modTransition">
        <pc:chgData name="" userId="144fd829237046c2" providerId="LiveId" clId="{76D9BC8F-9AC5-4E95-8C2A-D4A3FC0E00B5}" dt="2023-11-02T07:56:41.915" v="2801"/>
        <pc:sldMkLst>
          <pc:docMk/>
          <pc:sldMk cId="455314043" sldId="293"/>
        </pc:sldMkLst>
      </pc:sldChg>
      <pc:sldChg chg="addSp delSp modSp add ord modTransition">
        <pc:chgData name="" userId="144fd829237046c2" providerId="LiveId" clId="{76D9BC8F-9AC5-4E95-8C2A-D4A3FC0E00B5}" dt="2023-11-02T08:44:04.905" v="3190"/>
        <pc:sldMkLst>
          <pc:docMk/>
          <pc:sldMk cId="3289543895" sldId="294"/>
        </pc:sldMkLst>
        <pc:spChg chg="mod">
          <ac:chgData name="" userId="144fd829237046c2" providerId="LiveId" clId="{76D9BC8F-9AC5-4E95-8C2A-D4A3FC0E00B5}" dt="2023-11-02T08:44:04.905" v="3190"/>
          <ac:spMkLst>
            <pc:docMk/>
            <pc:sldMk cId="3289543895" sldId="294"/>
            <ac:spMk id="3" creationId="{593D51DF-C2E6-C0AB-12A8-4738981B262B}"/>
          </ac:spMkLst>
        </pc:spChg>
        <pc:spChg chg="mod">
          <ac:chgData name="" userId="144fd829237046c2" providerId="LiveId" clId="{76D9BC8F-9AC5-4E95-8C2A-D4A3FC0E00B5}" dt="2023-11-01T20:19:02.809" v="1377"/>
          <ac:spMkLst>
            <pc:docMk/>
            <pc:sldMk cId="3289543895" sldId="294"/>
            <ac:spMk id="4" creationId="{D152641E-ABE6-D071-0CEE-56ADF8633C68}"/>
          </ac:spMkLst>
        </pc:spChg>
        <pc:grpChg chg="mod">
          <ac:chgData name="" userId="144fd829237046c2" providerId="LiveId" clId="{76D9BC8F-9AC5-4E95-8C2A-D4A3FC0E00B5}" dt="2023-11-01T20:19:10.361" v="1378" actId="1076"/>
          <ac:grpSpMkLst>
            <pc:docMk/>
            <pc:sldMk cId="3289543895" sldId="294"/>
            <ac:grpSpMk id="2" creationId="{4CFDCF85-C547-4362-4F2C-6B0B1D8819B9}"/>
          </ac:grpSpMkLst>
        </pc:grpChg>
        <pc:picChg chg="add del">
          <ac:chgData name="" userId="144fd829237046c2" providerId="LiveId" clId="{76D9BC8F-9AC5-4E95-8C2A-D4A3FC0E00B5}" dt="2023-11-01T20:18:19.906" v="1289" actId="478"/>
          <ac:picMkLst>
            <pc:docMk/>
            <pc:sldMk cId="3289543895" sldId="294"/>
            <ac:picMk id="9" creationId="{536DF4D1-CC98-29FA-3C01-76A4AC74CA7E}"/>
          </ac:picMkLst>
        </pc:picChg>
      </pc:sldChg>
      <pc:sldChg chg="addSp delSp modSp add ord modTransition">
        <pc:chgData name="" userId="144fd829237046c2" providerId="LiveId" clId="{76D9BC8F-9AC5-4E95-8C2A-D4A3FC0E00B5}" dt="2023-11-02T08:44:55.951" v="3201"/>
        <pc:sldMkLst>
          <pc:docMk/>
          <pc:sldMk cId="1049966941" sldId="295"/>
        </pc:sldMkLst>
        <pc:spChg chg="mod">
          <ac:chgData name="" userId="144fd829237046c2" providerId="LiveId" clId="{76D9BC8F-9AC5-4E95-8C2A-D4A3FC0E00B5}" dt="2023-11-01T20:19:40.722" v="1414" actId="20577"/>
          <ac:spMkLst>
            <pc:docMk/>
            <pc:sldMk cId="1049966941" sldId="295"/>
            <ac:spMk id="3" creationId="{C53037C1-01F9-4D19-E6C2-CCEC5008A26E}"/>
          </ac:spMkLst>
        </pc:spChg>
        <pc:spChg chg="add mod">
          <ac:chgData name="" userId="144fd829237046c2" providerId="LiveId" clId="{76D9BC8F-9AC5-4E95-8C2A-D4A3FC0E00B5}" dt="2023-11-02T08:44:55.951" v="3201"/>
          <ac:spMkLst>
            <pc:docMk/>
            <pc:sldMk cId="1049966941" sldId="295"/>
            <ac:spMk id="5" creationId="{9CB7CE00-66AA-48F8-B5E0-6366CD346E0E}"/>
          </ac:spMkLst>
        </pc:spChg>
        <pc:picChg chg="del">
          <ac:chgData name="" userId="144fd829237046c2" providerId="LiveId" clId="{76D9BC8F-9AC5-4E95-8C2A-D4A3FC0E00B5}" dt="2023-11-01T20:19:18.994" v="1381" actId="478"/>
          <ac:picMkLst>
            <pc:docMk/>
            <pc:sldMk cId="1049966941" sldId="295"/>
            <ac:picMk id="4" creationId="{C7A4E8E4-B0CE-7EF2-3028-983205FD3E76}"/>
          </ac:picMkLst>
        </pc:picChg>
      </pc:sldChg>
      <pc:sldChg chg="modSp add del">
        <pc:chgData name="" userId="144fd829237046c2" providerId="LiveId" clId="{76D9BC8F-9AC5-4E95-8C2A-D4A3FC0E00B5}" dt="2023-11-01T20:21:40.054" v="1703" actId="2696"/>
        <pc:sldMkLst>
          <pc:docMk/>
          <pc:sldMk cId="3059078235" sldId="296"/>
        </pc:sldMkLst>
        <pc:spChg chg="mod">
          <ac:chgData name="" userId="144fd829237046c2" providerId="LiveId" clId="{76D9BC8F-9AC5-4E95-8C2A-D4A3FC0E00B5}" dt="2023-11-01T20:19:51.559" v="1428" actId="20577"/>
          <ac:spMkLst>
            <pc:docMk/>
            <pc:sldMk cId="3059078235" sldId="296"/>
            <ac:spMk id="3" creationId="{C53037C1-01F9-4D19-E6C2-CCEC5008A26E}"/>
          </ac:spMkLst>
        </pc:spChg>
      </pc:sldChg>
      <pc:sldChg chg="addSp delSp modSp add ord modTransition">
        <pc:chgData name="" userId="144fd829237046c2" providerId="LiveId" clId="{76D9BC8F-9AC5-4E95-8C2A-D4A3FC0E00B5}" dt="2023-11-02T08:52:48.244" v="3477" actId="478"/>
        <pc:sldMkLst>
          <pc:docMk/>
          <pc:sldMk cId="2331917921" sldId="297"/>
        </pc:sldMkLst>
        <pc:spChg chg="mod">
          <ac:chgData name="" userId="144fd829237046c2" providerId="LiveId" clId="{76D9BC8F-9AC5-4E95-8C2A-D4A3FC0E00B5}" dt="2023-11-01T20:21:44.623" v="1712" actId="20577"/>
          <ac:spMkLst>
            <pc:docMk/>
            <pc:sldMk cId="2331917921" sldId="297"/>
            <ac:spMk id="3" creationId="{C53037C1-01F9-4D19-E6C2-CCEC5008A26E}"/>
          </ac:spMkLst>
        </pc:spChg>
        <pc:spChg chg="mod">
          <ac:chgData name="" userId="144fd829237046c2" providerId="LiveId" clId="{76D9BC8F-9AC5-4E95-8C2A-D4A3FC0E00B5}" dt="2023-11-02T08:44:44.134" v="3200"/>
          <ac:spMkLst>
            <pc:docMk/>
            <pc:sldMk cId="2331917921" sldId="297"/>
            <ac:spMk id="5" creationId="{9CB7CE00-66AA-48F8-B5E0-6366CD346E0E}"/>
          </ac:spMkLst>
        </pc:spChg>
        <pc:picChg chg="add del mod">
          <ac:chgData name="" userId="144fd829237046c2" providerId="LiveId" clId="{76D9BC8F-9AC5-4E95-8C2A-D4A3FC0E00B5}" dt="2023-11-02T08:52:32.757" v="3474" actId="478"/>
          <ac:picMkLst>
            <pc:docMk/>
            <pc:sldMk cId="2331917921" sldId="297"/>
            <ac:picMk id="6" creationId="{B8C6D80E-42D4-48E9-BFDC-915459D3E059}"/>
          </ac:picMkLst>
        </pc:picChg>
        <pc:picChg chg="add del mod">
          <ac:chgData name="" userId="144fd829237046c2" providerId="LiveId" clId="{76D9BC8F-9AC5-4E95-8C2A-D4A3FC0E00B5}" dt="2023-11-02T08:52:48.244" v="3477" actId="478"/>
          <ac:picMkLst>
            <pc:docMk/>
            <pc:sldMk cId="2331917921" sldId="297"/>
            <ac:picMk id="7" creationId="{AEEA4B56-8A86-4BD2-9F68-E9A256D476DC}"/>
          </ac:picMkLst>
        </pc:picChg>
      </pc:sldChg>
      <pc:sldChg chg="modSp add ord modTransition">
        <pc:chgData name="" userId="144fd829237046c2" providerId="LiveId" clId="{76D9BC8F-9AC5-4E95-8C2A-D4A3FC0E00B5}" dt="2023-11-02T07:56:41.915" v="2801"/>
        <pc:sldMkLst>
          <pc:docMk/>
          <pc:sldMk cId="3401678996" sldId="298"/>
        </pc:sldMkLst>
        <pc:spChg chg="mod">
          <ac:chgData name="" userId="144fd829237046c2" providerId="LiveId" clId="{76D9BC8F-9AC5-4E95-8C2A-D4A3FC0E00B5}" dt="2023-11-01T20:24:00.966" v="2054" actId="20577"/>
          <ac:spMkLst>
            <pc:docMk/>
            <pc:sldMk cId="3401678996" sldId="298"/>
            <ac:spMk id="3" creationId="{C53037C1-01F9-4D19-E6C2-CCEC5008A26E}"/>
          </ac:spMkLst>
        </pc:spChg>
      </pc:sldChg>
      <pc:sldChg chg="modSp add modTransition">
        <pc:chgData name="" userId="144fd829237046c2" providerId="LiveId" clId="{76D9BC8F-9AC5-4E95-8C2A-D4A3FC0E00B5}" dt="2023-11-02T07:56:41.915" v="2801"/>
        <pc:sldMkLst>
          <pc:docMk/>
          <pc:sldMk cId="117112702" sldId="299"/>
        </pc:sldMkLst>
        <pc:spChg chg="mod">
          <ac:chgData name="" userId="144fd829237046c2" providerId="LiveId" clId="{76D9BC8F-9AC5-4E95-8C2A-D4A3FC0E00B5}" dt="2023-11-01T20:24:25.067" v="2073" actId="20577"/>
          <ac:spMkLst>
            <pc:docMk/>
            <pc:sldMk cId="117112702" sldId="299"/>
            <ac:spMk id="3" creationId="{C53037C1-01F9-4D19-E6C2-CCEC5008A26E}"/>
          </ac:spMkLst>
        </pc:spChg>
      </pc:sldChg>
      <pc:sldChg chg="modSp add modTransition">
        <pc:chgData name="" userId="144fd829237046c2" providerId="LiveId" clId="{76D9BC8F-9AC5-4E95-8C2A-D4A3FC0E00B5}" dt="2023-11-02T07:56:41.915" v="2801"/>
        <pc:sldMkLst>
          <pc:docMk/>
          <pc:sldMk cId="1438017027" sldId="300"/>
        </pc:sldMkLst>
        <pc:spChg chg="mod">
          <ac:chgData name="" userId="144fd829237046c2" providerId="LiveId" clId="{76D9BC8F-9AC5-4E95-8C2A-D4A3FC0E00B5}" dt="2023-11-01T20:37:22.909" v="2240" actId="20577"/>
          <ac:spMkLst>
            <pc:docMk/>
            <pc:sldMk cId="1438017027" sldId="300"/>
            <ac:spMk id="3" creationId="{C53037C1-01F9-4D19-E6C2-CCEC5008A26E}"/>
          </ac:spMkLst>
        </pc:spChg>
      </pc:sldChg>
      <pc:sldChg chg="modSp add ord modTransition">
        <pc:chgData name="" userId="144fd829237046c2" providerId="LiveId" clId="{76D9BC8F-9AC5-4E95-8C2A-D4A3FC0E00B5}" dt="2023-11-02T07:56:41.915" v="2801"/>
        <pc:sldMkLst>
          <pc:docMk/>
          <pc:sldMk cId="1803397779" sldId="301"/>
        </pc:sldMkLst>
        <pc:spChg chg="mod">
          <ac:chgData name="" userId="144fd829237046c2" providerId="LiveId" clId="{76D9BC8F-9AC5-4E95-8C2A-D4A3FC0E00B5}" dt="2023-11-01T20:39:35.391" v="2274" actId="20577"/>
          <ac:spMkLst>
            <pc:docMk/>
            <pc:sldMk cId="1803397779" sldId="301"/>
            <ac:spMk id="3" creationId="{C53037C1-01F9-4D19-E6C2-CCEC5008A26E}"/>
          </ac:spMkLst>
        </pc:spChg>
      </pc:sldChg>
      <pc:sldChg chg="addSp delSp modSp add del ord modTransition">
        <pc:chgData name="" userId="144fd829237046c2" providerId="LiveId" clId="{76D9BC8F-9AC5-4E95-8C2A-D4A3FC0E00B5}" dt="2023-11-02T08:42:58.362" v="3185" actId="14100"/>
        <pc:sldMkLst>
          <pc:docMk/>
          <pc:sldMk cId="1230834419" sldId="302"/>
        </pc:sldMkLst>
        <pc:spChg chg="del">
          <ac:chgData name="" userId="144fd829237046c2" providerId="LiveId" clId="{76D9BC8F-9AC5-4E95-8C2A-D4A3FC0E00B5}" dt="2023-11-02T08:42:43.720" v="3164" actId="478"/>
          <ac:spMkLst>
            <pc:docMk/>
            <pc:sldMk cId="1230834419" sldId="302"/>
            <ac:spMk id="8" creationId="{40182DF7-B740-4C54-944E-83BAC806F900}"/>
          </ac:spMkLst>
        </pc:spChg>
        <pc:spChg chg="add mod">
          <ac:chgData name="" userId="144fd829237046c2" providerId="LiveId" clId="{76D9BC8F-9AC5-4E95-8C2A-D4A3FC0E00B5}" dt="2023-11-02T08:42:58.362" v="3185" actId="14100"/>
          <ac:spMkLst>
            <pc:docMk/>
            <pc:sldMk cId="1230834419" sldId="302"/>
            <ac:spMk id="16" creationId="{31041D01-9460-43F2-8296-7E97ED58834A}"/>
          </ac:spMkLst>
        </pc:spChg>
      </pc:sldChg>
      <pc:sldChg chg="addSp delSp modSp add modTransition">
        <pc:chgData name="" userId="144fd829237046c2" providerId="LiveId" clId="{76D9BC8F-9AC5-4E95-8C2A-D4A3FC0E00B5}" dt="2023-11-02T08:54:00.604" v="3526" actId="1076"/>
        <pc:sldMkLst>
          <pc:docMk/>
          <pc:sldMk cId="1129428450" sldId="303"/>
        </pc:sldMkLst>
        <pc:spChg chg="del">
          <ac:chgData name="" userId="144fd829237046c2" providerId="LiveId" clId="{76D9BC8F-9AC5-4E95-8C2A-D4A3FC0E00B5}" dt="2023-11-01T20:28:09.151" v="2142" actId="478"/>
          <ac:spMkLst>
            <pc:docMk/>
            <pc:sldMk cId="1129428450" sldId="303"/>
            <ac:spMk id="3" creationId="{C53037C1-01F9-4D19-E6C2-CCEC5008A26E}"/>
          </ac:spMkLst>
        </pc:spChg>
        <pc:picChg chg="del">
          <ac:chgData name="" userId="144fd829237046c2" providerId="LiveId" clId="{76D9BC8F-9AC5-4E95-8C2A-D4A3FC0E00B5}" dt="2023-11-01T20:28:09.151" v="2142" actId="478"/>
          <ac:picMkLst>
            <pc:docMk/>
            <pc:sldMk cId="1129428450" sldId="303"/>
            <ac:picMk id="2" creationId="{3D44E42F-0F2A-DE03-1B0C-CC3747C7BB30}"/>
          </ac:picMkLst>
        </pc:picChg>
        <pc:picChg chg="add">
          <ac:chgData name="" userId="144fd829237046c2" providerId="LiveId" clId="{76D9BC8F-9AC5-4E95-8C2A-D4A3FC0E00B5}" dt="2023-11-02T08:53:56.171" v="3525"/>
          <ac:picMkLst>
            <pc:docMk/>
            <pc:sldMk cId="1129428450" sldId="303"/>
            <ac:picMk id="3" creationId="{82A367A6-2D41-4E6D-B26E-295B55593F21}"/>
          </ac:picMkLst>
        </pc:picChg>
        <pc:picChg chg="del">
          <ac:chgData name="" userId="144fd829237046c2" providerId="LiveId" clId="{76D9BC8F-9AC5-4E95-8C2A-D4A3FC0E00B5}" dt="2023-11-01T20:28:09.151" v="2142" actId="478"/>
          <ac:picMkLst>
            <pc:docMk/>
            <pc:sldMk cId="1129428450" sldId="303"/>
            <ac:picMk id="4" creationId="{C7A4E8E4-B0CE-7EF2-3028-983205FD3E76}"/>
          </ac:picMkLst>
        </pc:picChg>
        <pc:picChg chg="add del mod">
          <ac:chgData name="" userId="144fd829237046c2" providerId="LiveId" clId="{76D9BC8F-9AC5-4E95-8C2A-D4A3FC0E00B5}" dt="2023-11-01T20:28:47.980" v="2152" actId="478"/>
          <ac:picMkLst>
            <pc:docMk/>
            <pc:sldMk cId="1129428450" sldId="303"/>
            <ac:picMk id="5" creationId="{66C8E216-E94A-4EBA-942B-155911779BBC}"/>
          </ac:picMkLst>
        </pc:picChg>
        <pc:picChg chg="add mod">
          <ac:chgData name="" userId="144fd829237046c2" providerId="LiveId" clId="{76D9BC8F-9AC5-4E95-8C2A-D4A3FC0E00B5}" dt="2023-11-02T08:54:00.604" v="3526" actId="1076"/>
          <ac:picMkLst>
            <pc:docMk/>
            <pc:sldMk cId="1129428450" sldId="303"/>
            <ac:picMk id="6" creationId="{6CE7561E-2BAE-4FC0-A0F9-6911493535F6}"/>
          </ac:picMkLst>
        </pc:picChg>
      </pc:sldChg>
      <pc:sldChg chg="addSp delSp modSp add modTransition">
        <pc:chgData name="" userId="144fd829237046c2" providerId="LiveId" clId="{76D9BC8F-9AC5-4E95-8C2A-D4A3FC0E00B5}" dt="2023-11-02T08:54:02.061" v="3527"/>
        <pc:sldMkLst>
          <pc:docMk/>
          <pc:sldMk cId="2395138049" sldId="304"/>
        </pc:sldMkLst>
        <pc:picChg chg="add mod">
          <ac:chgData name="" userId="144fd829237046c2" providerId="LiveId" clId="{76D9BC8F-9AC5-4E95-8C2A-D4A3FC0E00B5}" dt="2023-11-01T20:32:48.878" v="2187" actId="1076"/>
          <ac:picMkLst>
            <pc:docMk/>
            <pc:sldMk cId="2395138049" sldId="304"/>
            <ac:picMk id="2" creationId="{5086C6C2-39C7-45FC-90C8-B5248FC49C47}"/>
          </ac:picMkLst>
        </pc:picChg>
        <pc:picChg chg="add mod">
          <ac:chgData name="" userId="144fd829237046c2" providerId="LiveId" clId="{76D9BC8F-9AC5-4E95-8C2A-D4A3FC0E00B5}" dt="2023-11-01T20:32:59.192" v="2190" actId="1076"/>
          <ac:picMkLst>
            <pc:docMk/>
            <pc:sldMk cId="2395138049" sldId="304"/>
            <ac:picMk id="4" creationId="{F0E01916-AA6A-4685-8CC7-8418860FDD89}"/>
          </ac:picMkLst>
        </pc:picChg>
        <pc:picChg chg="add">
          <ac:chgData name="" userId="144fd829237046c2" providerId="LiveId" clId="{76D9BC8F-9AC5-4E95-8C2A-D4A3FC0E00B5}" dt="2023-11-02T08:54:02.061" v="3527"/>
          <ac:picMkLst>
            <pc:docMk/>
            <pc:sldMk cId="2395138049" sldId="304"/>
            <ac:picMk id="5" creationId="{28FE972F-6A68-49FF-8468-F6791D5EA0ED}"/>
          </ac:picMkLst>
        </pc:picChg>
        <pc:picChg chg="del">
          <ac:chgData name="" userId="144fd829237046c2" providerId="LiveId" clId="{76D9BC8F-9AC5-4E95-8C2A-D4A3FC0E00B5}" dt="2023-11-01T20:30:19.936" v="2163" actId="478"/>
          <ac:picMkLst>
            <pc:docMk/>
            <pc:sldMk cId="2395138049" sldId="304"/>
            <ac:picMk id="6" creationId="{6CE7561E-2BAE-4FC0-A0F9-6911493535F6}"/>
          </ac:picMkLst>
        </pc:picChg>
      </pc:sldChg>
      <pc:sldChg chg="add del">
        <pc:chgData name="" userId="144fd829237046c2" providerId="LiveId" clId="{76D9BC8F-9AC5-4E95-8C2A-D4A3FC0E00B5}" dt="2023-11-01T20:31:15.242" v="2171" actId="2696"/>
        <pc:sldMkLst>
          <pc:docMk/>
          <pc:sldMk cId="682136303" sldId="305"/>
        </pc:sldMkLst>
      </pc:sldChg>
      <pc:sldChg chg="addSp delSp modSp add modTransition">
        <pc:chgData name="" userId="144fd829237046c2" providerId="LiveId" clId="{76D9BC8F-9AC5-4E95-8C2A-D4A3FC0E00B5}" dt="2023-11-02T08:54:05.345" v="3528"/>
        <pc:sldMkLst>
          <pc:docMk/>
          <pc:sldMk cId="1441478690" sldId="306"/>
        </pc:sldMkLst>
        <pc:picChg chg="del">
          <ac:chgData name="" userId="144fd829237046c2" providerId="LiveId" clId="{76D9BC8F-9AC5-4E95-8C2A-D4A3FC0E00B5}" dt="2023-11-01T20:31:18.391" v="2172" actId="478"/>
          <ac:picMkLst>
            <pc:docMk/>
            <pc:sldMk cId="1441478690" sldId="306"/>
            <ac:picMk id="2" creationId="{5086C6C2-39C7-45FC-90C8-B5248FC49C47}"/>
          </ac:picMkLst>
        </pc:picChg>
        <pc:picChg chg="add">
          <ac:chgData name="" userId="144fd829237046c2" providerId="LiveId" clId="{76D9BC8F-9AC5-4E95-8C2A-D4A3FC0E00B5}" dt="2023-11-02T08:54:05.345" v="3528"/>
          <ac:picMkLst>
            <pc:docMk/>
            <pc:sldMk cId="1441478690" sldId="306"/>
            <ac:picMk id="3" creationId="{3744AA83-502F-4BD1-B90F-4AF48B6F93A8}"/>
          </ac:picMkLst>
        </pc:picChg>
        <pc:picChg chg="add del mod modCrop">
          <ac:chgData name="" userId="144fd829237046c2" providerId="LiveId" clId="{76D9BC8F-9AC5-4E95-8C2A-D4A3FC0E00B5}" dt="2023-11-01T20:32:52.251" v="2188"/>
          <ac:picMkLst>
            <pc:docMk/>
            <pc:sldMk cId="1441478690" sldId="306"/>
            <ac:picMk id="3" creationId="{854E5D08-FB38-4620-BAF6-BA0E16350571}"/>
          </ac:picMkLst>
        </pc:picChg>
        <pc:picChg chg="add mod">
          <ac:chgData name="" userId="144fd829237046c2" providerId="LiveId" clId="{76D9BC8F-9AC5-4E95-8C2A-D4A3FC0E00B5}" dt="2023-11-01T20:35:04.077" v="2202" actId="1076"/>
          <ac:picMkLst>
            <pc:docMk/>
            <pc:sldMk cId="1441478690" sldId="306"/>
            <ac:picMk id="4" creationId="{BCAC75D7-D9F4-4F3E-9AB5-C8A66E133082}"/>
          </ac:picMkLst>
        </pc:picChg>
      </pc:sldChg>
      <pc:sldChg chg="addSp modSp add modTransition">
        <pc:chgData name="" userId="144fd829237046c2" providerId="LiveId" clId="{76D9BC8F-9AC5-4E95-8C2A-D4A3FC0E00B5}" dt="2023-11-02T08:54:08.164" v="3529"/>
        <pc:sldMkLst>
          <pc:docMk/>
          <pc:sldMk cId="3272205380" sldId="307"/>
        </pc:sldMkLst>
        <pc:picChg chg="add mod">
          <ac:chgData name="" userId="144fd829237046c2" providerId="LiveId" clId="{76D9BC8F-9AC5-4E95-8C2A-D4A3FC0E00B5}" dt="2023-11-01T20:34:57.506" v="2201" actId="208"/>
          <ac:picMkLst>
            <pc:docMk/>
            <pc:sldMk cId="3272205380" sldId="307"/>
            <ac:picMk id="2" creationId="{4A196E4C-0C84-401D-9EB3-3B1991D6E2C2}"/>
          </ac:picMkLst>
        </pc:picChg>
        <pc:picChg chg="add">
          <ac:chgData name="" userId="144fd829237046c2" providerId="LiveId" clId="{76D9BC8F-9AC5-4E95-8C2A-D4A3FC0E00B5}" dt="2023-11-02T08:54:08.164" v="3529"/>
          <ac:picMkLst>
            <pc:docMk/>
            <pc:sldMk cId="3272205380" sldId="307"/>
            <ac:picMk id="3" creationId="{6D9E0471-178C-4A3A-8D5C-C592E7603FDF}"/>
          </ac:picMkLst>
        </pc:picChg>
      </pc:sldChg>
      <pc:sldChg chg="addSp modSp add modTransition">
        <pc:chgData name="" userId="144fd829237046c2" providerId="LiveId" clId="{76D9BC8F-9AC5-4E95-8C2A-D4A3FC0E00B5}" dt="2023-11-02T08:54:11.519" v="3530"/>
        <pc:sldMkLst>
          <pc:docMk/>
          <pc:sldMk cId="166871864" sldId="308"/>
        </pc:sldMkLst>
        <pc:picChg chg="add mod">
          <ac:chgData name="" userId="144fd829237046c2" providerId="LiveId" clId="{76D9BC8F-9AC5-4E95-8C2A-D4A3FC0E00B5}" dt="2023-11-01T20:36:32.573" v="2208" actId="1076"/>
          <ac:picMkLst>
            <pc:docMk/>
            <pc:sldMk cId="166871864" sldId="308"/>
            <ac:picMk id="2" creationId="{D0C92270-09CE-4C93-8394-2AB621127795}"/>
          </ac:picMkLst>
        </pc:picChg>
        <pc:picChg chg="add">
          <ac:chgData name="" userId="144fd829237046c2" providerId="LiveId" clId="{76D9BC8F-9AC5-4E95-8C2A-D4A3FC0E00B5}" dt="2023-11-02T08:54:11.519" v="3530"/>
          <ac:picMkLst>
            <pc:docMk/>
            <pc:sldMk cId="166871864" sldId="308"/>
            <ac:picMk id="3" creationId="{D927A836-C8E1-4ED8-98D9-C9C6A7BE7E07}"/>
          </ac:picMkLst>
        </pc:picChg>
      </pc:sldChg>
      <pc:sldChg chg="addSp modSp add modTransition">
        <pc:chgData name="" userId="144fd829237046c2" providerId="LiveId" clId="{76D9BC8F-9AC5-4E95-8C2A-D4A3FC0E00B5}" dt="2023-11-02T08:54:13.729" v="3531"/>
        <pc:sldMkLst>
          <pc:docMk/>
          <pc:sldMk cId="137901301" sldId="309"/>
        </pc:sldMkLst>
        <pc:picChg chg="add mod">
          <ac:chgData name="" userId="144fd829237046c2" providerId="LiveId" clId="{76D9BC8F-9AC5-4E95-8C2A-D4A3FC0E00B5}" dt="2023-11-01T20:36:46.903" v="2213" actId="1582"/>
          <ac:picMkLst>
            <pc:docMk/>
            <pc:sldMk cId="137901301" sldId="309"/>
            <ac:picMk id="2" creationId="{81F6BE33-C6B2-467D-B9DD-BE70AA4593F2}"/>
          </ac:picMkLst>
        </pc:picChg>
        <pc:picChg chg="add">
          <ac:chgData name="" userId="144fd829237046c2" providerId="LiveId" clId="{76D9BC8F-9AC5-4E95-8C2A-D4A3FC0E00B5}" dt="2023-11-02T08:54:13.729" v="3531"/>
          <ac:picMkLst>
            <pc:docMk/>
            <pc:sldMk cId="137901301" sldId="309"/>
            <ac:picMk id="3" creationId="{546DC278-2024-4E8A-8578-35CCC17C5835}"/>
          </ac:picMkLst>
        </pc:picChg>
      </pc:sldChg>
      <pc:sldChg chg="addSp delSp modSp add modTransition">
        <pc:chgData name="" userId="144fd829237046c2" providerId="LiveId" clId="{76D9BC8F-9AC5-4E95-8C2A-D4A3FC0E00B5}" dt="2023-11-02T08:54:15.142" v="3532"/>
        <pc:sldMkLst>
          <pc:docMk/>
          <pc:sldMk cId="353279498" sldId="310"/>
        </pc:sldMkLst>
        <pc:spChg chg="add del mod">
          <ac:chgData name="" userId="144fd829237046c2" providerId="LiveId" clId="{76D9BC8F-9AC5-4E95-8C2A-D4A3FC0E00B5}" dt="2023-11-01T21:15:08.581" v="2423"/>
          <ac:spMkLst>
            <pc:docMk/>
            <pc:sldMk cId="353279498" sldId="310"/>
            <ac:spMk id="3" creationId="{D3D4F248-67D4-4A5B-A6F7-901EF9B0AF43}"/>
          </ac:spMkLst>
        </pc:spChg>
        <pc:spChg chg="add del mod">
          <ac:chgData name="" userId="144fd829237046c2" providerId="LiveId" clId="{76D9BC8F-9AC5-4E95-8C2A-D4A3FC0E00B5}" dt="2023-11-01T21:16:01.588" v="2560"/>
          <ac:spMkLst>
            <pc:docMk/>
            <pc:sldMk cId="353279498" sldId="310"/>
            <ac:spMk id="4" creationId="{ED49BDA0-DAF1-4132-8850-4CB60EB819A1}"/>
          </ac:spMkLst>
        </pc:spChg>
        <pc:spChg chg="add mod">
          <ac:chgData name="" userId="144fd829237046c2" providerId="LiveId" clId="{76D9BC8F-9AC5-4E95-8C2A-D4A3FC0E00B5}" dt="2023-11-02T08:27:22.315" v="2851" actId="403"/>
          <ac:spMkLst>
            <pc:docMk/>
            <pc:sldMk cId="353279498" sldId="310"/>
            <ac:spMk id="5" creationId="{2BD1A066-8B50-4097-A7FC-5DD8A26FF4E2}"/>
          </ac:spMkLst>
        </pc:spChg>
        <pc:spChg chg="add del mod ord topLvl">
          <ac:chgData name="" userId="144fd829237046c2" providerId="LiveId" clId="{76D9BC8F-9AC5-4E95-8C2A-D4A3FC0E00B5}" dt="2023-11-02T08:38:28.320" v="3071" actId="1582"/>
          <ac:spMkLst>
            <pc:docMk/>
            <pc:sldMk cId="353279498" sldId="310"/>
            <ac:spMk id="10" creationId="{10C2C989-2B2D-4E67-851D-B7E1086F22BF}"/>
          </ac:spMkLst>
        </pc:spChg>
        <pc:grpChg chg="add del mod">
          <ac:chgData name="" userId="144fd829237046c2" providerId="LiveId" clId="{76D9BC8F-9AC5-4E95-8C2A-D4A3FC0E00B5}" dt="2023-11-02T08:29:20.755" v="2856" actId="165"/>
          <ac:grpSpMkLst>
            <pc:docMk/>
            <pc:sldMk cId="353279498" sldId="310"/>
            <ac:grpSpMk id="11" creationId="{804D714C-768F-4AFC-8848-8A0BF70B00D0}"/>
          </ac:grpSpMkLst>
        </pc:grpChg>
        <pc:picChg chg="add mod">
          <ac:chgData name="" userId="144fd829237046c2" providerId="LiveId" clId="{76D9BC8F-9AC5-4E95-8C2A-D4A3FC0E00B5}" dt="2023-11-01T21:14:51.676" v="2419" actId="1076"/>
          <ac:picMkLst>
            <pc:docMk/>
            <pc:sldMk cId="353279498" sldId="310"/>
            <ac:picMk id="2" creationId="{BFE2A8F7-636B-427D-9C7E-72E2A3EC7FF2}"/>
          </ac:picMkLst>
        </pc:picChg>
        <pc:picChg chg="add del mod topLvl">
          <ac:chgData name="" userId="144fd829237046c2" providerId="LiveId" clId="{76D9BC8F-9AC5-4E95-8C2A-D4A3FC0E00B5}" dt="2023-11-02T08:29:25.186" v="2859" actId="478"/>
          <ac:picMkLst>
            <pc:docMk/>
            <pc:sldMk cId="353279498" sldId="310"/>
            <ac:picMk id="9" creationId="{7309BA24-5920-4192-9FAB-384B7B8E43D1}"/>
          </ac:picMkLst>
        </pc:picChg>
        <pc:picChg chg="add del mod">
          <ac:chgData name="" userId="144fd829237046c2" providerId="LiveId" clId="{76D9BC8F-9AC5-4E95-8C2A-D4A3FC0E00B5}" dt="2023-11-02T08:29:33.418" v="2862" actId="478"/>
          <ac:picMkLst>
            <pc:docMk/>
            <pc:sldMk cId="353279498" sldId="310"/>
            <ac:picMk id="12" creationId="{EDD8AAC0-EEC5-4CD0-8B85-C51AC23D4CCE}"/>
          </ac:picMkLst>
        </pc:picChg>
        <pc:picChg chg="add mod">
          <ac:chgData name="" userId="144fd829237046c2" providerId="LiveId" clId="{76D9BC8F-9AC5-4E95-8C2A-D4A3FC0E00B5}" dt="2023-11-02T08:38:43.403" v="3083" actId="1036"/>
          <ac:picMkLst>
            <pc:docMk/>
            <pc:sldMk cId="353279498" sldId="310"/>
            <ac:picMk id="13" creationId="{277540A3-75F2-4970-BF78-2B4249810AE9}"/>
          </ac:picMkLst>
        </pc:picChg>
        <pc:picChg chg="add">
          <ac:chgData name="" userId="144fd829237046c2" providerId="LiveId" clId="{76D9BC8F-9AC5-4E95-8C2A-D4A3FC0E00B5}" dt="2023-11-02T08:54:15.142" v="3532"/>
          <ac:picMkLst>
            <pc:docMk/>
            <pc:sldMk cId="353279498" sldId="310"/>
            <ac:picMk id="14" creationId="{964DE0C4-9E9B-4F32-BDB5-33848B06B172}"/>
          </ac:picMkLst>
        </pc:picChg>
      </pc:sldChg>
      <pc:sldChg chg="add del setBg">
        <pc:chgData name="" userId="144fd829237046c2" providerId="LiveId" clId="{76D9BC8F-9AC5-4E95-8C2A-D4A3FC0E00B5}" dt="2023-11-01T20:39:55.695" v="2277"/>
        <pc:sldMkLst>
          <pc:docMk/>
          <pc:sldMk cId="1698086875" sldId="311"/>
        </pc:sldMkLst>
      </pc:sldChg>
      <pc:sldChg chg="add del">
        <pc:chgData name="" userId="144fd829237046c2" providerId="LiveId" clId="{76D9BC8F-9AC5-4E95-8C2A-D4A3FC0E00B5}" dt="2023-11-01T20:39:46.632" v="2275" actId="2696"/>
        <pc:sldMkLst>
          <pc:docMk/>
          <pc:sldMk cId="3545522454" sldId="311"/>
        </pc:sldMkLst>
      </pc:sldChg>
      <pc:sldChg chg="addSp delSp modSp add ord modTransition">
        <pc:chgData name="" userId="144fd829237046c2" providerId="LiveId" clId="{76D9BC8F-9AC5-4E95-8C2A-D4A3FC0E00B5}" dt="2023-11-02T08:53:43.276" v="3520"/>
        <pc:sldMkLst>
          <pc:docMk/>
          <pc:sldMk cId="2940648543" sldId="312"/>
        </pc:sldMkLst>
        <pc:picChg chg="add del mod">
          <ac:chgData name="" userId="144fd829237046c2" providerId="LiveId" clId="{76D9BC8F-9AC5-4E95-8C2A-D4A3FC0E00B5}" dt="2023-11-01T20:50:42.232" v="2344"/>
          <ac:picMkLst>
            <pc:docMk/>
            <pc:sldMk cId="2940648543" sldId="312"/>
            <ac:picMk id="2" creationId="{7536997E-6525-473A-AADB-BE9AB8862B20}"/>
          </ac:picMkLst>
        </pc:picChg>
        <pc:picChg chg="add mod">
          <ac:chgData name="" userId="144fd829237046c2" providerId="LiveId" clId="{76D9BC8F-9AC5-4E95-8C2A-D4A3FC0E00B5}" dt="2023-11-01T21:01:03.066" v="2363" actId="1582"/>
          <ac:picMkLst>
            <pc:docMk/>
            <pc:sldMk cId="2940648543" sldId="312"/>
            <ac:picMk id="3" creationId="{9366ECB1-95B1-471E-BB29-6E71E2E85F66}"/>
          </ac:picMkLst>
        </pc:picChg>
        <pc:picChg chg="add mod">
          <ac:chgData name="" userId="144fd829237046c2" providerId="LiveId" clId="{76D9BC8F-9AC5-4E95-8C2A-D4A3FC0E00B5}" dt="2023-11-01T21:01:03.066" v="2363" actId="1582"/>
          <ac:picMkLst>
            <pc:docMk/>
            <pc:sldMk cId="2940648543" sldId="312"/>
            <ac:picMk id="4" creationId="{2AE63496-371C-4000-9B04-C72813AB72F0}"/>
          </ac:picMkLst>
        </pc:picChg>
        <pc:picChg chg="add">
          <ac:chgData name="" userId="144fd829237046c2" providerId="LiveId" clId="{76D9BC8F-9AC5-4E95-8C2A-D4A3FC0E00B5}" dt="2023-11-02T08:53:43.276" v="3520"/>
          <ac:picMkLst>
            <pc:docMk/>
            <pc:sldMk cId="2940648543" sldId="312"/>
            <ac:picMk id="5" creationId="{23014B05-4A14-441C-A6E6-698129D3BF89}"/>
          </ac:picMkLst>
        </pc:picChg>
      </pc:sldChg>
      <pc:sldChg chg="add del">
        <pc:chgData name="" userId="144fd829237046c2" providerId="LiveId" clId="{76D9BC8F-9AC5-4E95-8C2A-D4A3FC0E00B5}" dt="2023-11-01T20:40:11.283" v="2281" actId="2696"/>
        <pc:sldMkLst>
          <pc:docMk/>
          <pc:sldMk cId="561964349" sldId="313"/>
        </pc:sldMkLst>
      </pc:sldChg>
      <pc:sldChg chg="modSp add modTransition">
        <pc:chgData name="" userId="144fd829237046c2" providerId="LiveId" clId="{76D9BC8F-9AC5-4E95-8C2A-D4A3FC0E00B5}" dt="2023-11-02T08:15:48.500" v="2813" actId="20577"/>
        <pc:sldMkLst>
          <pc:docMk/>
          <pc:sldMk cId="264830295" sldId="314"/>
        </pc:sldMkLst>
        <pc:spChg chg="mod">
          <ac:chgData name="" userId="144fd829237046c2" providerId="LiveId" clId="{76D9BC8F-9AC5-4E95-8C2A-D4A3FC0E00B5}" dt="2023-11-02T08:15:48.500" v="2813" actId="20577"/>
          <ac:spMkLst>
            <pc:docMk/>
            <pc:sldMk cId="264830295" sldId="314"/>
            <ac:spMk id="3" creationId="{C53037C1-01F9-4D19-E6C2-CCEC5008A26E}"/>
          </ac:spMkLst>
        </pc:spChg>
      </pc:sldChg>
      <pc:sldChg chg="addSp delSp modSp add ord modTransition">
        <pc:chgData name="" userId="144fd829237046c2" providerId="LiveId" clId="{76D9BC8F-9AC5-4E95-8C2A-D4A3FC0E00B5}" dt="2023-11-02T08:53:14.005" v="3511" actId="1038"/>
        <pc:sldMkLst>
          <pc:docMk/>
          <pc:sldMk cId="3234992275" sldId="315"/>
        </pc:sldMkLst>
        <pc:picChg chg="add mod">
          <ac:chgData name="" userId="144fd829237046c2" providerId="LiveId" clId="{76D9BC8F-9AC5-4E95-8C2A-D4A3FC0E00B5}" dt="2023-11-02T08:53:14.005" v="3511" actId="1038"/>
          <ac:picMkLst>
            <pc:docMk/>
            <pc:sldMk cId="3234992275" sldId="315"/>
            <ac:picMk id="2" creationId="{7CD24B21-67CB-4956-8CB2-EDD9E1F1EFB6}"/>
          </ac:picMkLst>
        </pc:picChg>
        <pc:picChg chg="add del">
          <ac:chgData name="" userId="144fd829237046c2" providerId="LiveId" clId="{76D9BC8F-9AC5-4E95-8C2A-D4A3FC0E00B5}" dt="2023-11-01T20:43:14.323" v="2289"/>
          <ac:picMkLst>
            <pc:docMk/>
            <pc:sldMk cId="3234992275" sldId="315"/>
            <ac:picMk id="3" creationId="{A19B6678-ACF1-4C99-9083-5268B4999293}"/>
          </ac:picMkLst>
        </pc:picChg>
        <pc:picChg chg="add">
          <ac:chgData name="" userId="144fd829237046c2" providerId="LiveId" clId="{76D9BC8F-9AC5-4E95-8C2A-D4A3FC0E00B5}" dt="2023-11-02T08:53:07.210" v="3485"/>
          <ac:picMkLst>
            <pc:docMk/>
            <pc:sldMk cId="3234992275" sldId="315"/>
            <ac:picMk id="3" creationId="{B8DAA027-D169-4B6A-8976-5EA5E3CF815C}"/>
          </ac:picMkLst>
        </pc:picChg>
      </pc:sldChg>
      <pc:sldChg chg="addSp modSp add modTransition">
        <pc:chgData name="" userId="144fd829237046c2" providerId="LiveId" clId="{76D9BC8F-9AC5-4E95-8C2A-D4A3FC0E00B5}" dt="2023-11-02T08:53:17.127" v="3512"/>
        <pc:sldMkLst>
          <pc:docMk/>
          <pc:sldMk cId="2653159967" sldId="316"/>
        </pc:sldMkLst>
        <pc:picChg chg="add mod">
          <ac:chgData name="" userId="144fd829237046c2" providerId="LiveId" clId="{76D9BC8F-9AC5-4E95-8C2A-D4A3FC0E00B5}" dt="2023-11-01T20:44:00.626" v="2299" actId="1582"/>
          <ac:picMkLst>
            <pc:docMk/>
            <pc:sldMk cId="2653159967" sldId="316"/>
            <ac:picMk id="2" creationId="{6482B834-7630-4F16-AF41-B9114A298AD0}"/>
          </ac:picMkLst>
        </pc:picChg>
        <pc:picChg chg="add">
          <ac:chgData name="" userId="144fd829237046c2" providerId="LiveId" clId="{76D9BC8F-9AC5-4E95-8C2A-D4A3FC0E00B5}" dt="2023-11-02T08:53:17.127" v="3512"/>
          <ac:picMkLst>
            <pc:docMk/>
            <pc:sldMk cId="2653159967" sldId="316"/>
            <ac:picMk id="3" creationId="{087B2504-0F26-49A8-8529-8C8ABD4BDD14}"/>
          </ac:picMkLst>
        </pc:picChg>
      </pc:sldChg>
      <pc:sldChg chg="addSp modSp add modTransition">
        <pc:chgData name="" userId="144fd829237046c2" providerId="LiveId" clId="{76D9BC8F-9AC5-4E95-8C2A-D4A3FC0E00B5}" dt="2023-11-02T08:53:24.492" v="3514" actId="1076"/>
        <pc:sldMkLst>
          <pc:docMk/>
          <pc:sldMk cId="186590637" sldId="317"/>
        </pc:sldMkLst>
        <pc:picChg chg="add mod">
          <ac:chgData name="" userId="144fd829237046c2" providerId="LiveId" clId="{76D9BC8F-9AC5-4E95-8C2A-D4A3FC0E00B5}" dt="2023-11-02T08:53:24.492" v="3514" actId="1076"/>
          <ac:picMkLst>
            <pc:docMk/>
            <pc:sldMk cId="186590637" sldId="317"/>
            <ac:picMk id="2" creationId="{DFBDF75D-2F91-47C0-884B-61D2D20397B5}"/>
          </ac:picMkLst>
        </pc:picChg>
        <pc:picChg chg="add">
          <ac:chgData name="" userId="144fd829237046c2" providerId="LiveId" clId="{76D9BC8F-9AC5-4E95-8C2A-D4A3FC0E00B5}" dt="2023-11-02T08:53:21.397" v="3513"/>
          <ac:picMkLst>
            <pc:docMk/>
            <pc:sldMk cId="186590637" sldId="317"/>
            <ac:picMk id="3" creationId="{72FA6924-7D2B-4A10-9FB1-FEA9BF2B547B}"/>
          </ac:picMkLst>
        </pc:picChg>
      </pc:sldChg>
      <pc:sldChg chg="addSp modSp add modTransition">
        <pc:chgData name="" userId="144fd829237046c2" providerId="LiveId" clId="{76D9BC8F-9AC5-4E95-8C2A-D4A3FC0E00B5}" dt="2023-11-02T08:53:34.081" v="3517" actId="1076"/>
        <pc:sldMkLst>
          <pc:docMk/>
          <pc:sldMk cId="710270641" sldId="318"/>
        </pc:sldMkLst>
        <pc:picChg chg="add mod">
          <ac:chgData name="" userId="144fd829237046c2" providerId="LiveId" clId="{76D9BC8F-9AC5-4E95-8C2A-D4A3FC0E00B5}" dt="2023-11-02T08:53:29.445" v="3515" actId="1076"/>
          <ac:picMkLst>
            <pc:docMk/>
            <pc:sldMk cId="710270641" sldId="318"/>
            <ac:picMk id="2" creationId="{1372FD09-1D36-429B-B904-87803636C1CC}"/>
          </ac:picMkLst>
        </pc:picChg>
        <pc:picChg chg="add mod">
          <ac:chgData name="" userId="144fd829237046c2" providerId="LiveId" clId="{76D9BC8F-9AC5-4E95-8C2A-D4A3FC0E00B5}" dt="2023-11-02T08:53:34.081" v="3517" actId="1076"/>
          <ac:picMkLst>
            <pc:docMk/>
            <pc:sldMk cId="710270641" sldId="318"/>
            <ac:picMk id="3" creationId="{D94A3E26-3133-43F5-84A1-FB6BFC9F7617}"/>
          </ac:picMkLst>
        </pc:picChg>
      </pc:sldChg>
      <pc:sldChg chg="addSp delSp modSp add modTransition">
        <pc:chgData name="" userId="144fd829237046c2" providerId="LiveId" clId="{76D9BC8F-9AC5-4E95-8C2A-D4A3FC0E00B5}" dt="2023-11-02T08:53:40.034" v="3519"/>
        <pc:sldMkLst>
          <pc:docMk/>
          <pc:sldMk cId="2116990015" sldId="319"/>
        </pc:sldMkLst>
        <pc:picChg chg="add del">
          <ac:chgData name="" userId="144fd829237046c2" providerId="LiveId" clId="{76D9BC8F-9AC5-4E95-8C2A-D4A3FC0E00B5}" dt="2023-11-01T20:45:24.496" v="2318" actId="478"/>
          <ac:picMkLst>
            <pc:docMk/>
            <pc:sldMk cId="2116990015" sldId="319"/>
            <ac:picMk id="2" creationId="{6ACA103F-9D2A-438F-A939-9EBA265520AA}"/>
          </ac:picMkLst>
        </pc:picChg>
        <pc:picChg chg="add">
          <ac:chgData name="" userId="144fd829237046c2" providerId="LiveId" clId="{76D9BC8F-9AC5-4E95-8C2A-D4A3FC0E00B5}" dt="2023-11-02T08:53:40.034" v="3519"/>
          <ac:picMkLst>
            <pc:docMk/>
            <pc:sldMk cId="2116990015" sldId="319"/>
            <ac:picMk id="3" creationId="{017F1DBE-13C9-4D40-92FE-0D4B1E6B55B7}"/>
          </ac:picMkLst>
        </pc:picChg>
        <pc:picChg chg="add del">
          <ac:chgData name="" userId="144fd829237046c2" providerId="LiveId" clId="{76D9BC8F-9AC5-4E95-8C2A-D4A3FC0E00B5}" dt="2023-11-01T20:45:04.488" v="2312"/>
          <ac:picMkLst>
            <pc:docMk/>
            <pc:sldMk cId="2116990015" sldId="319"/>
            <ac:picMk id="3" creationId="{37666792-456D-4916-B90C-B8C67EE67490}"/>
          </ac:picMkLst>
        </pc:picChg>
        <pc:picChg chg="add del">
          <ac:chgData name="" userId="144fd829237046c2" providerId="LiveId" clId="{76D9BC8F-9AC5-4E95-8C2A-D4A3FC0E00B5}" dt="2023-11-01T20:45:33.077" v="2321" actId="478"/>
          <ac:picMkLst>
            <pc:docMk/>
            <pc:sldMk cId="2116990015" sldId="319"/>
            <ac:picMk id="4" creationId="{90D7753D-89AF-47E3-9731-E53F7489F29C}"/>
          </ac:picMkLst>
        </pc:picChg>
        <pc:picChg chg="add mod">
          <ac:chgData name="" userId="144fd829237046c2" providerId="LiveId" clId="{76D9BC8F-9AC5-4E95-8C2A-D4A3FC0E00B5}" dt="2023-11-01T20:46:02.679" v="2327" actId="208"/>
          <ac:picMkLst>
            <pc:docMk/>
            <pc:sldMk cId="2116990015" sldId="319"/>
            <ac:picMk id="5" creationId="{E7F29427-662B-4465-B57E-707CAEC4832E}"/>
          </ac:picMkLst>
        </pc:picChg>
      </pc:sldChg>
      <pc:sldChg chg="addSp delSp modSp add ord modTransition">
        <pc:chgData name="" userId="144fd829237046c2" providerId="LiveId" clId="{76D9BC8F-9AC5-4E95-8C2A-D4A3FC0E00B5}" dt="2023-11-02T08:53:38.169" v="3518"/>
        <pc:sldMkLst>
          <pc:docMk/>
          <pc:sldMk cId="2687700814" sldId="320"/>
        </pc:sldMkLst>
        <pc:picChg chg="add del">
          <ac:chgData name="" userId="144fd829237046c2" providerId="LiveId" clId="{76D9BC8F-9AC5-4E95-8C2A-D4A3FC0E00B5}" dt="2023-11-01T20:45:13.221" v="2314" actId="478"/>
          <ac:picMkLst>
            <pc:docMk/>
            <pc:sldMk cId="2687700814" sldId="320"/>
            <ac:picMk id="2" creationId="{094FF99B-CFAE-4C14-889E-85B0862EB684}"/>
          </ac:picMkLst>
        </pc:picChg>
        <pc:picChg chg="add del">
          <ac:chgData name="" userId="144fd829237046c2" providerId="LiveId" clId="{76D9BC8F-9AC5-4E95-8C2A-D4A3FC0E00B5}" dt="2023-11-01T20:45:17.285" v="2316" actId="478"/>
          <ac:picMkLst>
            <pc:docMk/>
            <pc:sldMk cId="2687700814" sldId="320"/>
            <ac:picMk id="3" creationId="{64B71F95-9A09-420A-82EC-6699E2577CEB}"/>
          </ac:picMkLst>
        </pc:picChg>
        <pc:picChg chg="add">
          <ac:chgData name="" userId="144fd829237046c2" providerId="LiveId" clId="{76D9BC8F-9AC5-4E95-8C2A-D4A3FC0E00B5}" dt="2023-11-02T08:53:38.169" v="3518"/>
          <ac:picMkLst>
            <pc:docMk/>
            <pc:sldMk cId="2687700814" sldId="320"/>
            <ac:picMk id="3" creationId="{EE62CF7C-1392-44B8-A838-E939C33AAE22}"/>
          </ac:picMkLst>
        </pc:picChg>
        <pc:picChg chg="add mod">
          <ac:chgData name="" userId="144fd829237046c2" providerId="LiveId" clId="{76D9BC8F-9AC5-4E95-8C2A-D4A3FC0E00B5}" dt="2023-11-01T20:45:53.504" v="2325" actId="1582"/>
          <ac:picMkLst>
            <pc:docMk/>
            <pc:sldMk cId="2687700814" sldId="320"/>
            <ac:picMk id="4" creationId="{A88686E4-C8EB-4897-94AE-0FB8C51880F9}"/>
          </ac:picMkLst>
        </pc:picChg>
      </pc:sldChg>
      <pc:sldChg chg="add del">
        <pc:chgData name="" userId="144fd829237046c2" providerId="LiveId" clId="{76D9BC8F-9AC5-4E95-8C2A-D4A3FC0E00B5}" dt="2023-11-01T20:46:08.622" v="2328" actId="2696"/>
        <pc:sldMkLst>
          <pc:docMk/>
          <pc:sldMk cId="2711724901" sldId="321"/>
        </pc:sldMkLst>
      </pc:sldChg>
      <pc:sldChg chg="add del setBg">
        <pc:chgData name="" userId="144fd829237046c2" providerId="LiveId" clId="{76D9BC8F-9AC5-4E95-8C2A-D4A3FC0E00B5}" dt="2023-11-01T20:46:20.352" v="2333" actId="2696"/>
        <pc:sldMkLst>
          <pc:docMk/>
          <pc:sldMk cId="3037337407" sldId="321"/>
        </pc:sldMkLst>
      </pc:sldChg>
      <pc:sldChg chg="add del setBg">
        <pc:chgData name="" userId="144fd829237046c2" providerId="LiveId" clId="{76D9BC8F-9AC5-4E95-8C2A-D4A3FC0E00B5}" dt="2023-11-01T20:46:20.352" v="2334" actId="2696"/>
        <pc:sldMkLst>
          <pc:docMk/>
          <pc:sldMk cId="1436459664" sldId="322"/>
        </pc:sldMkLst>
      </pc:sldChg>
      <pc:sldChg chg="add del">
        <pc:chgData name="" userId="144fd829237046c2" providerId="LiveId" clId="{76D9BC8F-9AC5-4E95-8C2A-D4A3FC0E00B5}" dt="2023-11-01T20:46:08.622" v="2329" actId="2696"/>
        <pc:sldMkLst>
          <pc:docMk/>
          <pc:sldMk cId="4192668790" sldId="322"/>
        </pc:sldMkLst>
      </pc:sldChg>
      <pc:sldChg chg="add del">
        <pc:chgData name="" userId="144fd829237046c2" providerId="LiveId" clId="{76D9BC8F-9AC5-4E95-8C2A-D4A3FC0E00B5}" dt="2023-11-01T20:46:08.622" v="2330" actId="2696"/>
        <pc:sldMkLst>
          <pc:docMk/>
          <pc:sldMk cId="621325812" sldId="323"/>
        </pc:sldMkLst>
      </pc:sldChg>
      <pc:sldChg chg="add del setBg">
        <pc:chgData name="" userId="144fd829237046c2" providerId="LiveId" clId="{76D9BC8F-9AC5-4E95-8C2A-D4A3FC0E00B5}" dt="2023-11-01T20:46:20.352" v="2335" actId="2696"/>
        <pc:sldMkLst>
          <pc:docMk/>
          <pc:sldMk cId="4062233713" sldId="323"/>
        </pc:sldMkLst>
      </pc:sldChg>
      <pc:sldChg chg="addSp delSp modSp add modTransition">
        <pc:chgData name="" userId="144fd829237046c2" providerId="LiveId" clId="{76D9BC8F-9AC5-4E95-8C2A-D4A3FC0E00B5}" dt="2023-11-02T08:53:53.092" v="3524"/>
        <pc:sldMkLst>
          <pc:docMk/>
          <pc:sldMk cId="3311079443" sldId="324"/>
        </pc:sldMkLst>
        <pc:picChg chg="add mod modCrop">
          <ac:chgData name="" userId="144fd829237046c2" providerId="LiveId" clId="{76D9BC8F-9AC5-4E95-8C2A-D4A3FC0E00B5}" dt="2023-11-01T21:09:47.041" v="2391" actId="1582"/>
          <ac:picMkLst>
            <pc:docMk/>
            <pc:sldMk cId="3311079443" sldId="324"/>
            <ac:picMk id="2" creationId="{5AD7C077-D381-43E4-8201-18975000349E}"/>
          </ac:picMkLst>
        </pc:picChg>
        <pc:picChg chg="add mod">
          <ac:chgData name="" userId="144fd829237046c2" providerId="LiveId" clId="{76D9BC8F-9AC5-4E95-8C2A-D4A3FC0E00B5}" dt="2023-11-02T08:15:20.677" v="2809" actId="1582"/>
          <ac:picMkLst>
            <pc:docMk/>
            <pc:sldMk cId="3311079443" sldId="324"/>
            <ac:picMk id="3" creationId="{0FBACAED-AA11-4B25-A2E1-B35B87AB4DFE}"/>
          </ac:picMkLst>
        </pc:picChg>
        <pc:picChg chg="add del mod">
          <ac:chgData name="" userId="144fd829237046c2" providerId="LiveId" clId="{76D9BC8F-9AC5-4E95-8C2A-D4A3FC0E00B5}" dt="2023-11-01T21:09:17.473" v="2381"/>
          <ac:picMkLst>
            <pc:docMk/>
            <pc:sldMk cId="3311079443" sldId="324"/>
            <ac:picMk id="3" creationId="{BBAA6DBB-E56A-4C23-9423-82A499A5CE55}"/>
          </ac:picMkLst>
        </pc:picChg>
        <pc:picChg chg="add del mod">
          <ac:chgData name="" userId="144fd829237046c2" providerId="LiveId" clId="{76D9BC8F-9AC5-4E95-8C2A-D4A3FC0E00B5}" dt="2023-11-02T08:15:02.985" v="2806" actId="478"/>
          <ac:picMkLst>
            <pc:docMk/>
            <pc:sldMk cId="3311079443" sldId="324"/>
            <ac:picMk id="4" creationId="{F8F4C697-A4CA-4928-B29C-F1E80AA31EE9}"/>
          </ac:picMkLst>
        </pc:picChg>
        <pc:picChg chg="add">
          <ac:chgData name="" userId="144fd829237046c2" providerId="LiveId" clId="{76D9BC8F-9AC5-4E95-8C2A-D4A3FC0E00B5}" dt="2023-11-02T08:53:53.092" v="3524"/>
          <ac:picMkLst>
            <pc:docMk/>
            <pc:sldMk cId="3311079443" sldId="324"/>
            <ac:picMk id="5" creationId="{878DFA7F-27F9-43EF-827D-2C80EC5DB7E0}"/>
          </ac:picMkLst>
        </pc:picChg>
      </pc:sldChg>
      <pc:sldChg chg="addSp delSp modSp add modTransition">
        <pc:chgData name="" userId="144fd829237046c2" providerId="LiveId" clId="{76D9BC8F-9AC5-4E95-8C2A-D4A3FC0E00B5}" dt="2023-11-02T08:53:46.427" v="3521"/>
        <pc:sldMkLst>
          <pc:docMk/>
          <pc:sldMk cId="549859605" sldId="325"/>
        </pc:sldMkLst>
        <pc:picChg chg="add del">
          <ac:chgData name="" userId="144fd829237046c2" providerId="LiveId" clId="{76D9BC8F-9AC5-4E95-8C2A-D4A3FC0E00B5}" dt="2023-11-01T20:57:51.001" v="2350" actId="478"/>
          <ac:picMkLst>
            <pc:docMk/>
            <pc:sldMk cId="549859605" sldId="325"/>
            <ac:picMk id="2" creationId="{BBC496A1-B66B-4350-A7F4-7E378FD92FC3}"/>
          </ac:picMkLst>
        </pc:picChg>
        <pc:picChg chg="add del mod">
          <ac:chgData name="" userId="144fd829237046c2" providerId="LiveId" clId="{76D9BC8F-9AC5-4E95-8C2A-D4A3FC0E00B5}" dt="2023-11-01T20:59:49.026" v="2354"/>
          <ac:picMkLst>
            <pc:docMk/>
            <pc:sldMk cId="549859605" sldId="325"/>
            <ac:picMk id="3" creationId="{3325BCC6-9862-4606-A733-D8C247640816}"/>
          </ac:picMkLst>
        </pc:picChg>
        <pc:picChg chg="add">
          <ac:chgData name="" userId="144fd829237046c2" providerId="LiveId" clId="{76D9BC8F-9AC5-4E95-8C2A-D4A3FC0E00B5}" dt="2023-11-02T08:53:46.427" v="3521"/>
          <ac:picMkLst>
            <pc:docMk/>
            <pc:sldMk cId="549859605" sldId="325"/>
            <ac:picMk id="3" creationId="{3F703D88-CEDD-43B1-86C7-2D2AAC87504E}"/>
          </ac:picMkLst>
        </pc:picChg>
        <pc:picChg chg="add del mod">
          <ac:chgData name="" userId="144fd829237046c2" providerId="LiveId" clId="{76D9BC8F-9AC5-4E95-8C2A-D4A3FC0E00B5}" dt="2023-11-01T21:00:44.667" v="2358" actId="478"/>
          <ac:picMkLst>
            <pc:docMk/>
            <pc:sldMk cId="549859605" sldId="325"/>
            <ac:picMk id="4" creationId="{609672AE-2917-4441-9A2A-E680AFAAE717}"/>
          </ac:picMkLst>
        </pc:picChg>
        <pc:picChg chg="add del">
          <ac:chgData name="" userId="144fd829237046c2" providerId="LiveId" clId="{76D9BC8F-9AC5-4E95-8C2A-D4A3FC0E00B5}" dt="2023-11-01T21:00:48.949" v="2360"/>
          <ac:picMkLst>
            <pc:docMk/>
            <pc:sldMk cId="549859605" sldId="325"/>
            <ac:picMk id="5" creationId="{984F9EB1-3E1D-4458-A0CB-E6075137B578}"/>
          </ac:picMkLst>
        </pc:picChg>
        <pc:picChg chg="add mod">
          <ac:chgData name="" userId="144fd829237046c2" providerId="LiveId" clId="{76D9BC8F-9AC5-4E95-8C2A-D4A3FC0E00B5}" dt="2023-11-01T21:01:19.634" v="2365" actId="1582"/>
          <ac:picMkLst>
            <pc:docMk/>
            <pc:sldMk cId="549859605" sldId="325"/>
            <ac:picMk id="6" creationId="{5DCDF57E-5BED-4223-A150-C5ED8734501A}"/>
          </ac:picMkLst>
        </pc:picChg>
      </pc:sldChg>
      <pc:sldChg chg="addSp modSp add modTransition">
        <pc:chgData name="" userId="144fd829237046c2" providerId="LiveId" clId="{76D9BC8F-9AC5-4E95-8C2A-D4A3FC0E00B5}" dt="2023-11-02T08:53:47.826" v="3522"/>
        <pc:sldMkLst>
          <pc:docMk/>
          <pc:sldMk cId="2321118713" sldId="326"/>
        </pc:sldMkLst>
        <pc:picChg chg="add mod">
          <ac:chgData name="" userId="144fd829237046c2" providerId="LiveId" clId="{76D9BC8F-9AC5-4E95-8C2A-D4A3FC0E00B5}" dt="2023-11-01T21:03:26.829" v="2370" actId="1582"/>
          <ac:picMkLst>
            <pc:docMk/>
            <pc:sldMk cId="2321118713" sldId="326"/>
            <ac:picMk id="2" creationId="{F701727D-3B5D-4D84-938E-9925A62935D5}"/>
          </ac:picMkLst>
        </pc:picChg>
        <pc:picChg chg="add">
          <ac:chgData name="" userId="144fd829237046c2" providerId="LiveId" clId="{76D9BC8F-9AC5-4E95-8C2A-D4A3FC0E00B5}" dt="2023-11-02T08:53:47.826" v="3522"/>
          <ac:picMkLst>
            <pc:docMk/>
            <pc:sldMk cId="2321118713" sldId="326"/>
            <ac:picMk id="3" creationId="{77C060DF-3AF7-41F0-8AFA-C82EAE01C854}"/>
          </ac:picMkLst>
        </pc:picChg>
      </pc:sldChg>
      <pc:sldChg chg="addSp modSp add modTransition">
        <pc:chgData name="" userId="144fd829237046c2" providerId="LiveId" clId="{76D9BC8F-9AC5-4E95-8C2A-D4A3FC0E00B5}" dt="2023-11-02T08:53:50.973" v="3523"/>
        <pc:sldMkLst>
          <pc:docMk/>
          <pc:sldMk cId="3869642650" sldId="327"/>
        </pc:sldMkLst>
        <pc:picChg chg="add mod">
          <ac:chgData name="" userId="144fd829237046c2" providerId="LiveId" clId="{76D9BC8F-9AC5-4E95-8C2A-D4A3FC0E00B5}" dt="2023-11-01T21:05:19.103" v="2373" actId="1582"/>
          <ac:picMkLst>
            <pc:docMk/>
            <pc:sldMk cId="3869642650" sldId="327"/>
            <ac:picMk id="2" creationId="{42FFDF8E-A8D8-40EA-BCFD-AF77F47BC3A5}"/>
          </ac:picMkLst>
        </pc:picChg>
        <pc:picChg chg="add">
          <ac:chgData name="" userId="144fd829237046c2" providerId="LiveId" clId="{76D9BC8F-9AC5-4E95-8C2A-D4A3FC0E00B5}" dt="2023-11-02T08:53:50.973" v="3523"/>
          <ac:picMkLst>
            <pc:docMk/>
            <pc:sldMk cId="3869642650" sldId="327"/>
            <ac:picMk id="3" creationId="{11E9F3DB-6578-460B-BF8B-023A57F8C958}"/>
          </ac:picMkLst>
        </pc:picChg>
      </pc:sldChg>
      <pc:sldChg chg="addSp delSp add del ord">
        <pc:chgData name="" userId="144fd829237046c2" providerId="LiveId" clId="{76D9BC8F-9AC5-4E95-8C2A-D4A3FC0E00B5}" dt="2023-11-01T22:26:02.193" v="2680" actId="2696"/>
        <pc:sldMkLst>
          <pc:docMk/>
          <pc:sldMk cId="681381117" sldId="328"/>
        </pc:sldMkLst>
        <pc:picChg chg="del">
          <ac:chgData name="" userId="144fd829237046c2" providerId="LiveId" clId="{76D9BC8F-9AC5-4E95-8C2A-D4A3FC0E00B5}" dt="2023-11-01T21:10:32.999" v="2396" actId="478"/>
          <ac:picMkLst>
            <pc:docMk/>
            <pc:sldMk cId="681381117" sldId="328"/>
            <ac:picMk id="2" creationId="{7CD24B21-67CB-4956-8CB2-EDD9E1F1EFB6}"/>
          </ac:picMkLst>
        </pc:picChg>
        <pc:picChg chg="add del">
          <ac:chgData name="" userId="144fd829237046c2" providerId="LiveId" clId="{76D9BC8F-9AC5-4E95-8C2A-D4A3FC0E00B5}" dt="2023-11-01T22:25:52.859" v="2676" actId="478"/>
          <ac:picMkLst>
            <pc:docMk/>
            <pc:sldMk cId="681381117" sldId="328"/>
            <ac:picMk id="3" creationId="{C6559122-2D3D-4793-B07C-4432CD3D40C0}"/>
          </ac:picMkLst>
        </pc:picChg>
      </pc:sldChg>
      <pc:sldChg chg="addSp delSp modSp add del">
        <pc:chgData name="" userId="144fd829237046c2" providerId="LiveId" clId="{76D9BC8F-9AC5-4E95-8C2A-D4A3FC0E00B5}" dt="2023-11-01T21:10:07.030" v="2392" actId="2696"/>
        <pc:sldMkLst>
          <pc:docMk/>
          <pc:sldMk cId="2136799039" sldId="328"/>
        </pc:sldMkLst>
        <pc:picChg chg="add del mod">
          <ac:chgData name="" userId="144fd829237046c2" providerId="LiveId" clId="{76D9BC8F-9AC5-4E95-8C2A-D4A3FC0E00B5}" dt="2023-11-01T21:09:21.859" v="2385"/>
          <ac:picMkLst>
            <pc:docMk/>
            <pc:sldMk cId="2136799039" sldId="328"/>
            <ac:picMk id="2" creationId="{D3CFAA4A-7785-44E8-81A7-5F115D1AC0A7}"/>
          </ac:picMkLst>
        </pc:picChg>
      </pc:sldChg>
      <pc:sldChg chg="addSp modSp add modTransition">
        <pc:chgData name="" userId="144fd829237046c2" providerId="LiveId" clId="{76D9BC8F-9AC5-4E95-8C2A-D4A3FC0E00B5}" dt="2023-11-02T08:53:00.443" v="3482"/>
        <pc:sldMkLst>
          <pc:docMk/>
          <pc:sldMk cId="1659489995" sldId="329"/>
        </pc:sldMkLst>
        <pc:spChg chg="add mod">
          <ac:chgData name="" userId="144fd829237046c2" providerId="LiveId" clId="{76D9BC8F-9AC5-4E95-8C2A-D4A3FC0E00B5}" dt="2023-11-01T22:33:00.825" v="2771" actId="1076"/>
          <ac:spMkLst>
            <pc:docMk/>
            <pc:sldMk cId="1659489995" sldId="329"/>
            <ac:spMk id="5" creationId="{4E487C2E-4C4F-42F8-9C48-B078D726E3D6}"/>
          </ac:spMkLst>
        </pc:spChg>
        <pc:spChg chg="add mod">
          <ac:chgData name="" userId="144fd829237046c2" providerId="LiveId" clId="{76D9BC8F-9AC5-4E95-8C2A-D4A3FC0E00B5}" dt="2023-11-01T22:37:00.821" v="2785" actId="20577"/>
          <ac:spMkLst>
            <pc:docMk/>
            <pc:sldMk cId="1659489995" sldId="329"/>
            <ac:spMk id="6" creationId="{8E632461-0B6F-41ED-904A-CCB8F9294083}"/>
          </ac:spMkLst>
        </pc:spChg>
        <pc:grpChg chg="add mod">
          <ac:chgData name="" userId="144fd829237046c2" providerId="LiveId" clId="{76D9BC8F-9AC5-4E95-8C2A-D4A3FC0E00B5}" dt="2023-11-01T22:32:14.532" v="2745" actId="12788"/>
          <ac:grpSpMkLst>
            <pc:docMk/>
            <pc:sldMk cId="1659489995" sldId="329"/>
            <ac:grpSpMk id="4" creationId="{91B8F407-7F33-4EC8-A823-F288054B6D83}"/>
          </ac:grpSpMkLst>
        </pc:grpChg>
        <pc:picChg chg="add mod">
          <ac:chgData name="" userId="144fd829237046c2" providerId="LiveId" clId="{76D9BC8F-9AC5-4E95-8C2A-D4A3FC0E00B5}" dt="2023-11-01T22:32:08.042" v="2744" actId="164"/>
          <ac:picMkLst>
            <pc:docMk/>
            <pc:sldMk cId="1659489995" sldId="329"/>
            <ac:picMk id="2" creationId="{6B1A2BBA-36D4-4ED2-B41B-C6C229EED64A}"/>
          </ac:picMkLst>
        </pc:picChg>
        <pc:picChg chg="add mod">
          <ac:chgData name="" userId="144fd829237046c2" providerId="LiveId" clId="{76D9BC8F-9AC5-4E95-8C2A-D4A3FC0E00B5}" dt="2023-11-01T22:32:08.042" v="2744" actId="164"/>
          <ac:picMkLst>
            <pc:docMk/>
            <pc:sldMk cId="1659489995" sldId="329"/>
            <ac:picMk id="3" creationId="{9493B464-B900-43CE-9F1D-950F6798936C}"/>
          </ac:picMkLst>
        </pc:picChg>
        <pc:picChg chg="add">
          <ac:chgData name="" userId="144fd829237046c2" providerId="LiveId" clId="{76D9BC8F-9AC5-4E95-8C2A-D4A3FC0E00B5}" dt="2023-11-02T08:53:00.443" v="3482"/>
          <ac:picMkLst>
            <pc:docMk/>
            <pc:sldMk cId="1659489995" sldId="329"/>
            <ac:picMk id="7" creationId="{AD8C04FC-4A94-451F-9527-A6C0B09934AC}"/>
          </ac:picMkLst>
        </pc:picChg>
      </pc:sldChg>
      <pc:sldChg chg="add del">
        <pc:chgData name="" userId="144fd829237046c2" providerId="LiveId" clId="{76D9BC8F-9AC5-4E95-8C2A-D4A3FC0E00B5}" dt="2023-11-01T21:10:07.798" v="2393" actId="2696"/>
        <pc:sldMkLst>
          <pc:docMk/>
          <pc:sldMk cId="3387498160" sldId="329"/>
        </pc:sldMkLst>
      </pc:sldChg>
      <pc:sldChg chg="addSp delSp modSp add modTransition">
        <pc:chgData name="" userId="144fd829237046c2" providerId="LiveId" clId="{76D9BC8F-9AC5-4E95-8C2A-D4A3FC0E00B5}" dt="2023-11-02T08:53:04.605" v="3484"/>
        <pc:sldMkLst>
          <pc:docMk/>
          <pc:sldMk cId="4156692421" sldId="330"/>
        </pc:sldMkLst>
        <pc:spChg chg="add mod">
          <ac:chgData name="" userId="144fd829237046c2" providerId="LiveId" clId="{76D9BC8F-9AC5-4E95-8C2A-D4A3FC0E00B5}" dt="2023-11-01T22:01:04.732" v="2648" actId="1076"/>
          <ac:spMkLst>
            <pc:docMk/>
            <pc:sldMk cId="4156692421" sldId="330"/>
            <ac:spMk id="4" creationId="{446C0D81-E789-4AEA-943D-1EA3740A14F4}"/>
          </ac:spMkLst>
        </pc:spChg>
        <pc:picChg chg="add del mod modCrop">
          <ac:chgData name="" userId="144fd829237046c2" providerId="LiveId" clId="{76D9BC8F-9AC5-4E95-8C2A-D4A3FC0E00B5}" dt="2023-11-01T21:58:56.324" v="2590" actId="478"/>
          <ac:picMkLst>
            <pc:docMk/>
            <pc:sldMk cId="4156692421" sldId="330"/>
            <ac:picMk id="2" creationId="{99C308EF-12CD-4AA4-AF4E-EAFC0E0A0066}"/>
          </ac:picMkLst>
        </pc:picChg>
        <pc:picChg chg="add mod">
          <ac:chgData name="" userId="144fd829237046c2" providerId="LiveId" clId="{76D9BC8F-9AC5-4E95-8C2A-D4A3FC0E00B5}" dt="2023-11-01T21:59:59.167" v="2599" actId="1076"/>
          <ac:picMkLst>
            <pc:docMk/>
            <pc:sldMk cId="4156692421" sldId="330"/>
            <ac:picMk id="3" creationId="{874E8233-5A76-4599-86A6-A5CC06F4C9D0}"/>
          </ac:picMkLst>
        </pc:picChg>
        <pc:picChg chg="add">
          <ac:chgData name="" userId="144fd829237046c2" providerId="LiveId" clId="{76D9BC8F-9AC5-4E95-8C2A-D4A3FC0E00B5}" dt="2023-11-02T08:53:04.605" v="3484"/>
          <ac:picMkLst>
            <pc:docMk/>
            <pc:sldMk cId="4156692421" sldId="330"/>
            <ac:picMk id="5" creationId="{C81E38CE-94CC-4199-A558-708192442042}"/>
          </ac:picMkLst>
        </pc:picChg>
      </pc:sldChg>
      <pc:sldChg chg="addSp delSp modSp add ord modTransition">
        <pc:chgData name="" userId="144fd829237046c2" providerId="LiveId" clId="{76D9BC8F-9AC5-4E95-8C2A-D4A3FC0E00B5}" dt="2023-11-02T07:56:41.915" v="2801"/>
        <pc:sldMkLst>
          <pc:docMk/>
          <pc:sldMk cId="3214807476" sldId="331"/>
        </pc:sldMkLst>
        <pc:spChg chg="mod">
          <ac:chgData name="" userId="144fd829237046c2" providerId="LiveId" clId="{76D9BC8F-9AC5-4E95-8C2A-D4A3FC0E00B5}" dt="2023-11-01T21:14:29.053" v="2417" actId="1076"/>
          <ac:spMkLst>
            <pc:docMk/>
            <pc:sldMk cId="3214807476" sldId="331"/>
            <ac:spMk id="3" creationId="{C53037C1-01F9-4D19-E6C2-CCEC5008A26E}"/>
          </ac:spMkLst>
        </pc:spChg>
        <pc:picChg chg="add del">
          <ac:chgData name="" userId="144fd829237046c2" providerId="LiveId" clId="{76D9BC8F-9AC5-4E95-8C2A-D4A3FC0E00B5}" dt="2023-11-01T21:14:29.335" v="2418" actId="478"/>
          <ac:picMkLst>
            <pc:docMk/>
            <pc:sldMk cId="3214807476" sldId="331"/>
            <ac:picMk id="4" creationId="{C7A4E8E4-B0CE-7EF2-3028-983205FD3E76}"/>
          </ac:picMkLst>
        </pc:picChg>
      </pc:sldChg>
      <pc:sldChg chg="addSp delSp modSp add ord modTransition">
        <pc:chgData name="" userId="144fd829237046c2" providerId="LiveId" clId="{76D9BC8F-9AC5-4E95-8C2A-D4A3FC0E00B5}" dt="2023-11-02T08:53:02.357" v="3483"/>
        <pc:sldMkLst>
          <pc:docMk/>
          <pc:sldMk cId="2114302560" sldId="332"/>
        </pc:sldMkLst>
        <pc:spChg chg="mod">
          <ac:chgData name="" userId="144fd829237046c2" providerId="LiveId" clId="{76D9BC8F-9AC5-4E95-8C2A-D4A3FC0E00B5}" dt="2023-11-01T22:19:25.719" v="2674" actId="20577"/>
          <ac:spMkLst>
            <pc:docMk/>
            <pc:sldMk cId="2114302560" sldId="332"/>
            <ac:spMk id="4" creationId="{446C0D81-E789-4AEA-943D-1EA3740A14F4}"/>
          </ac:spMkLst>
        </pc:spChg>
        <pc:picChg chg="add mod">
          <ac:chgData name="" userId="144fd829237046c2" providerId="LiveId" clId="{76D9BC8F-9AC5-4E95-8C2A-D4A3FC0E00B5}" dt="2023-11-01T22:19:17.922" v="2665" actId="1035"/>
          <ac:picMkLst>
            <pc:docMk/>
            <pc:sldMk cId="2114302560" sldId="332"/>
            <ac:picMk id="2" creationId="{82B44985-5792-415B-A19A-B7C0499791FE}"/>
          </ac:picMkLst>
        </pc:picChg>
        <pc:picChg chg="del">
          <ac:chgData name="" userId="144fd829237046c2" providerId="LiveId" clId="{76D9BC8F-9AC5-4E95-8C2A-D4A3FC0E00B5}" dt="2023-11-01T22:18:51.224" v="2650" actId="478"/>
          <ac:picMkLst>
            <pc:docMk/>
            <pc:sldMk cId="2114302560" sldId="332"/>
            <ac:picMk id="3" creationId="{874E8233-5A76-4599-86A6-A5CC06F4C9D0}"/>
          </ac:picMkLst>
        </pc:picChg>
        <pc:picChg chg="add">
          <ac:chgData name="" userId="144fd829237046c2" providerId="LiveId" clId="{76D9BC8F-9AC5-4E95-8C2A-D4A3FC0E00B5}" dt="2023-11-02T08:53:02.357" v="3483"/>
          <ac:picMkLst>
            <pc:docMk/>
            <pc:sldMk cId="2114302560" sldId="332"/>
            <ac:picMk id="5" creationId="{5674E923-A648-49A2-B74D-B36F473C7469}"/>
          </ac:picMkLst>
        </pc:picChg>
      </pc:sldChg>
      <pc:sldChg chg="addSp delSp modSp add ord modTransition">
        <pc:chgData name="" userId="144fd829237046c2" providerId="LiveId" clId="{76D9BC8F-9AC5-4E95-8C2A-D4A3FC0E00B5}" dt="2023-11-02T08:52:58.910" v="3481" actId="1036"/>
        <pc:sldMkLst>
          <pc:docMk/>
          <pc:sldMk cId="4289869719" sldId="333"/>
        </pc:sldMkLst>
        <pc:spChg chg="mod">
          <ac:chgData name="" userId="144fd829237046c2" providerId="LiveId" clId="{76D9BC8F-9AC5-4E95-8C2A-D4A3FC0E00B5}" dt="2023-11-01T22:27:00.976" v="2731" actId="1076"/>
          <ac:spMkLst>
            <pc:docMk/>
            <pc:sldMk cId="4289869719" sldId="333"/>
            <ac:spMk id="4" creationId="{446C0D81-E789-4AEA-943D-1EA3740A14F4}"/>
          </ac:spMkLst>
        </pc:spChg>
        <pc:picChg chg="add mod">
          <ac:chgData name="" userId="144fd829237046c2" providerId="LiveId" clId="{76D9BC8F-9AC5-4E95-8C2A-D4A3FC0E00B5}" dt="2023-11-01T22:26:55.322" v="2730" actId="1582"/>
          <ac:picMkLst>
            <pc:docMk/>
            <pc:sldMk cId="4289869719" sldId="333"/>
            <ac:picMk id="2" creationId="{81F3C1EE-67A4-4000-B615-003A20A66AFB}"/>
          </ac:picMkLst>
        </pc:picChg>
        <pc:picChg chg="del">
          <ac:chgData name="" userId="144fd829237046c2" providerId="LiveId" clId="{76D9BC8F-9AC5-4E95-8C2A-D4A3FC0E00B5}" dt="2023-11-01T22:26:21.679" v="2720" actId="478"/>
          <ac:picMkLst>
            <pc:docMk/>
            <pc:sldMk cId="4289869719" sldId="333"/>
            <ac:picMk id="3" creationId="{874E8233-5A76-4599-86A6-A5CC06F4C9D0}"/>
          </ac:picMkLst>
        </pc:picChg>
        <pc:picChg chg="add mod">
          <ac:chgData name="" userId="144fd829237046c2" providerId="LiveId" clId="{76D9BC8F-9AC5-4E95-8C2A-D4A3FC0E00B5}" dt="2023-11-02T08:52:58.910" v="3481" actId="1036"/>
          <ac:picMkLst>
            <pc:docMk/>
            <pc:sldMk cId="4289869719" sldId="333"/>
            <ac:picMk id="5" creationId="{B4BFC7B9-86A2-4258-AC97-59872BF3E60B}"/>
          </ac:picMkLst>
        </pc:picChg>
      </pc:sldChg>
      <pc:sldChg chg="add del setBg">
        <pc:chgData name="" userId="144fd829237046c2" providerId="LiveId" clId="{76D9BC8F-9AC5-4E95-8C2A-D4A3FC0E00B5}" dt="2023-11-01T22:26:23.217" v="2722"/>
        <pc:sldMkLst>
          <pc:docMk/>
          <pc:sldMk cId="1711654556" sldId="334"/>
        </pc:sldMkLst>
      </pc:sldChg>
      <pc:sldChg chg="add del setBg">
        <pc:chgData name="" userId="144fd829237046c2" providerId="LiveId" clId="{76D9BC8F-9AC5-4E95-8C2A-D4A3FC0E00B5}" dt="2023-11-01T22:26:26.898" v="2724"/>
        <pc:sldMkLst>
          <pc:docMk/>
          <pc:sldMk cId="1724642914" sldId="334"/>
        </pc:sldMkLst>
      </pc:sldChg>
      <pc:sldChg chg="addSp delSp modSp add ord">
        <pc:chgData name="" userId="144fd829237046c2" providerId="LiveId" clId="{76D9BC8F-9AC5-4E95-8C2A-D4A3FC0E00B5}" dt="2023-11-02T08:36:12.458" v="3053"/>
        <pc:sldMkLst>
          <pc:docMk/>
          <pc:sldMk cId="4102756431" sldId="334"/>
        </pc:sldMkLst>
        <pc:spChg chg="mod">
          <ac:chgData name="" userId="144fd829237046c2" providerId="LiveId" clId="{76D9BC8F-9AC5-4E95-8C2A-D4A3FC0E00B5}" dt="2023-11-02T08:36:12.458" v="3053"/>
          <ac:spMkLst>
            <pc:docMk/>
            <pc:sldMk cId="4102756431" sldId="334"/>
            <ac:spMk id="3" creationId="{FCD5B74F-75B3-8F5F-7411-148E6242D667}"/>
          </ac:spMkLst>
        </pc:spChg>
        <pc:spChg chg="add mod">
          <ac:chgData name="" userId="144fd829237046c2" providerId="LiveId" clId="{76D9BC8F-9AC5-4E95-8C2A-D4A3FC0E00B5}" dt="2023-11-02T08:35:26.360" v="3026" actId="20577"/>
          <ac:spMkLst>
            <pc:docMk/>
            <pc:sldMk cId="4102756431" sldId="334"/>
            <ac:spMk id="9" creationId="{FDEA8108-1E4B-464C-9743-5CE6E2F188EA}"/>
          </ac:spMkLst>
        </pc:spChg>
        <pc:spChg chg="mod topLvl">
          <ac:chgData name="" userId="144fd829237046c2" providerId="LiveId" clId="{76D9BC8F-9AC5-4E95-8C2A-D4A3FC0E00B5}" dt="2023-11-02T08:35:02.812" v="2978" actId="20577"/>
          <ac:spMkLst>
            <pc:docMk/>
            <pc:sldMk cId="4102756431" sldId="334"/>
            <ac:spMk id="10" creationId="{D770CD77-FA25-6A85-7E54-E5DA2877EE87}"/>
          </ac:spMkLst>
        </pc:spChg>
        <pc:spChg chg="mod topLvl">
          <ac:chgData name="" userId="144fd829237046c2" providerId="LiveId" clId="{76D9BC8F-9AC5-4E95-8C2A-D4A3FC0E00B5}" dt="2023-11-02T08:35:12.555" v="3007" actId="20577"/>
          <ac:spMkLst>
            <pc:docMk/>
            <pc:sldMk cId="4102756431" sldId="334"/>
            <ac:spMk id="11" creationId="{D2F47E49-175F-3D28-C3F9-5F218B2E35C5}"/>
          </ac:spMkLst>
        </pc:spChg>
        <pc:spChg chg="add mod">
          <ac:chgData name="" userId="144fd829237046c2" providerId="LiveId" clId="{76D9BC8F-9AC5-4E95-8C2A-D4A3FC0E00B5}" dt="2023-11-02T08:36:00.200" v="3052" actId="20577"/>
          <ac:spMkLst>
            <pc:docMk/>
            <pc:sldMk cId="4102756431" sldId="334"/>
            <ac:spMk id="12" creationId="{E0739650-CEE4-4D12-9EEC-E3CD083D2CEE}"/>
          </ac:spMkLst>
        </pc:spChg>
        <pc:spChg chg="mod topLvl">
          <ac:chgData name="" userId="144fd829237046c2" providerId="LiveId" clId="{76D9BC8F-9AC5-4E95-8C2A-D4A3FC0E00B5}" dt="2023-11-02T08:34:52.153" v="2950" actId="20577"/>
          <ac:spMkLst>
            <pc:docMk/>
            <pc:sldMk cId="4102756431" sldId="334"/>
            <ac:spMk id="23" creationId="{9EEC0D5A-C859-4BA5-8902-EDD1E0B1C9AB}"/>
          </ac:spMkLst>
        </pc:spChg>
        <pc:grpChg chg="del mod">
          <ac:chgData name="" userId="144fd829237046c2" providerId="LiveId" clId="{76D9BC8F-9AC5-4E95-8C2A-D4A3FC0E00B5}" dt="2023-11-02T08:34:07.320" v="2934" actId="165"/>
          <ac:grpSpMkLst>
            <pc:docMk/>
            <pc:sldMk cId="4102756431" sldId="334"/>
            <ac:grpSpMk id="19" creationId="{2777471E-10F9-4174-AFAC-544CDC891A61}"/>
          </ac:grpSpMkLst>
        </pc:grpChg>
        <pc:picChg chg="mod">
          <ac:chgData name="" userId="144fd829237046c2" providerId="LiveId" clId="{76D9BC8F-9AC5-4E95-8C2A-D4A3FC0E00B5}" dt="2023-11-02T08:33:35.354" v="2928" actId="1076"/>
          <ac:picMkLst>
            <pc:docMk/>
            <pc:sldMk cId="4102756431" sldId="334"/>
            <ac:picMk id="4" creationId="{5C17846D-6452-098A-AFB5-0F095FCA3C49}"/>
          </ac:picMkLst>
        </pc:picChg>
      </pc:sldChg>
      <pc:sldChg chg="add del setBg">
        <pc:chgData name="" userId="144fd829237046c2" providerId="LiveId" clId="{76D9BC8F-9AC5-4E95-8C2A-D4A3FC0E00B5}" dt="2023-11-02T08:46:26.273" v="3203"/>
        <pc:sldMkLst>
          <pc:docMk/>
          <pc:sldMk cId="491333130" sldId="335"/>
        </pc:sldMkLst>
      </pc:sldChg>
      <pc:sldChg chg="modSp add ord">
        <pc:chgData name="" userId="144fd829237046c2" providerId="LiveId" clId="{76D9BC8F-9AC5-4E95-8C2A-D4A3FC0E00B5}" dt="2023-11-02T08:46:49.285" v="3225" actId="20577"/>
        <pc:sldMkLst>
          <pc:docMk/>
          <pc:sldMk cId="3956542681" sldId="335"/>
        </pc:sldMkLst>
        <pc:spChg chg="mod">
          <ac:chgData name="" userId="144fd829237046c2" providerId="LiveId" clId="{76D9BC8F-9AC5-4E95-8C2A-D4A3FC0E00B5}" dt="2023-11-02T08:46:49.285" v="3225" actId="20577"/>
          <ac:spMkLst>
            <pc:docMk/>
            <pc:sldMk cId="3956542681" sldId="335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7:15.089" v="3249" actId="20577"/>
        <pc:sldMkLst>
          <pc:docMk/>
          <pc:sldMk cId="3297476440" sldId="336"/>
        </pc:sldMkLst>
        <pc:spChg chg="mod">
          <ac:chgData name="" userId="144fd829237046c2" providerId="LiveId" clId="{76D9BC8F-9AC5-4E95-8C2A-D4A3FC0E00B5}" dt="2023-11-02T08:47:15.089" v="3249" actId="20577"/>
          <ac:spMkLst>
            <pc:docMk/>
            <pc:sldMk cId="3297476440" sldId="336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7:34.984" v="3262" actId="20577"/>
        <pc:sldMkLst>
          <pc:docMk/>
          <pc:sldMk cId="260528645" sldId="337"/>
        </pc:sldMkLst>
        <pc:spChg chg="mod">
          <ac:chgData name="" userId="144fd829237046c2" providerId="LiveId" clId="{76D9BC8F-9AC5-4E95-8C2A-D4A3FC0E00B5}" dt="2023-11-02T08:47:34.984" v="3262" actId="20577"/>
          <ac:spMkLst>
            <pc:docMk/>
            <pc:sldMk cId="260528645" sldId="337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7:55.013" v="3304" actId="20577"/>
        <pc:sldMkLst>
          <pc:docMk/>
          <pc:sldMk cId="2904047573" sldId="338"/>
        </pc:sldMkLst>
        <pc:spChg chg="mod">
          <ac:chgData name="" userId="144fd829237046c2" providerId="LiveId" clId="{76D9BC8F-9AC5-4E95-8C2A-D4A3FC0E00B5}" dt="2023-11-02T08:47:55.013" v="3304" actId="20577"/>
          <ac:spMkLst>
            <pc:docMk/>
            <pc:sldMk cId="2904047573" sldId="338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8:14.828" v="3333" actId="14100"/>
        <pc:sldMkLst>
          <pc:docMk/>
          <pc:sldMk cId="1724022084" sldId="339"/>
        </pc:sldMkLst>
        <pc:spChg chg="mod">
          <ac:chgData name="" userId="144fd829237046c2" providerId="LiveId" clId="{76D9BC8F-9AC5-4E95-8C2A-D4A3FC0E00B5}" dt="2023-11-02T08:48:14.828" v="3333" actId="14100"/>
          <ac:spMkLst>
            <pc:docMk/>
            <pc:sldMk cId="1724022084" sldId="339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8:27.255" v="3356" actId="20577"/>
        <pc:sldMkLst>
          <pc:docMk/>
          <pc:sldMk cId="3363931861" sldId="340"/>
        </pc:sldMkLst>
        <pc:spChg chg="mod">
          <ac:chgData name="" userId="144fd829237046c2" providerId="LiveId" clId="{76D9BC8F-9AC5-4E95-8C2A-D4A3FC0E00B5}" dt="2023-11-02T08:48:27.255" v="3356" actId="20577"/>
          <ac:spMkLst>
            <pc:docMk/>
            <pc:sldMk cId="3363931861" sldId="340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8:43.478" v="3370" actId="20577"/>
        <pc:sldMkLst>
          <pc:docMk/>
          <pc:sldMk cId="4258487993" sldId="341"/>
        </pc:sldMkLst>
        <pc:spChg chg="mod">
          <ac:chgData name="" userId="144fd829237046c2" providerId="LiveId" clId="{76D9BC8F-9AC5-4E95-8C2A-D4A3FC0E00B5}" dt="2023-11-02T08:48:43.478" v="3370" actId="20577"/>
          <ac:spMkLst>
            <pc:docMk/>
            <pc:sldMk cId="4258487993" sldId="341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9:04.801" v="3419" actId="20577"/>
        <pc:sldMkLst>
          <pc:docMk/>
          <pc:sldMk cId="1806133961" sldId="342"/>
        </pc:sldMkLst>
        <pc:spChg chg="mod">
          <ac:chgData name="" userId="144fd829237046c2" providerId="LiveId" clId="{76D9BC8F-9AC5-4E95-8C2A-D4A3FC0E00B5}" dt="2023-11-02T08:49:04.801" v="3419" actId="20577"/>
          <ac:spMkLst>
            <pc:docMk/>
            <pc:sldMk cId="1806133961" sldId="342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9:53.623" v="3468" actId="20577"/>
        <pc:sldMkLst>
          <pc:docMk/>
          <pc:sldMk cId="3598203432" sldId="343"/>
        </pc:sldMkLst>
        <pc:spChg chg="mod">
          <ac:chgData name="" userId="144fd829237046c2" providerId="LiveId" clId="{76D9BC8F-9AC5-4E95-8C2A-D4A3FC0E00B5}" dt="2023-11-02T08:49:53.623" v="3468" actId="20577"/>
          <ac:spMkLst>
            <pc:docMk/>
            <pc:sldMk cId="3598203432" sldId="343"/>
            <ac:spMk id="3" creationId="{C53037C1-01F9-4D19-E6C2-CCEC5008A26E}"/>
          </ac:spMkLst>
        </pc:spChg>
      </pc:sldChg>
      <pc:sldChg chg="modSp add ord">
        <pc:chgData name="" userId="144fd829237046c2" providerId="LiveId" clId="{76D9BC8F-9AC5-4E95-8C2A-D4A3FC0E00B5}" dt="2023-11-02T08:49:50.461" v="3466" actId="20577"/>
        <pc:sldMkLst>
          <pc:docMk/>
          <pc:sldMk cId="3435275676" sldId="344"/>
        </pc:sldMkLst>
        <pc:spChg chg="mod">
          <ac:chgData name="" userId="144fd829237046c2" providerId="LiveId" clId="{76D9BC8F-9AC5-4E95-8C2A-D4A3FC0E00B5}" dt="2023-11-02T08:49:50.461" v="3466" actId="20577"/>
          <ac:spMkLst>
            <pc:docMk/>
            <pc:sldMk cId="3435275676" sldId="344"/>
            <ac:spMk id="3" creationId="{C53037C1-01F9-4D19-E6C2-CCEC5008A26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E467-B573-2164-DBE5-CAB4ECD39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1DB01-7522-A7D9-AE11-306D5DAA4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6A646-F40C-CA74-28C3-E6E5BF267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72206-723F-C889-07BF-14E37585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1DF9D-35B6-06CF-AD39-8E4ADA88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F501-6F94-F1A5-AEB7-54703556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847A8-B2FB-BABF-AAC1-C5367228E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9653A-1CFE-12B5-E439-96EFF511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C43DE-2387-D97D-C777-B9F4107E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BC13D-2397-2CE9-2592-CAC68529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45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12423-0A05-D38D-F42C-0A5E21634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877F5-EF17-AF09-02B4-98D58A99B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35D6-701C-6A13-71A7-84A0FC25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A8B64-80C5-0843-5E29-35012AE7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B03D-8041-C12D-1162-EBCE7D1A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7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F52E-623D-E730-63D2-803655C8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1D2D-5DE7-FB14-65D8-BEF33219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C2269-FE0F-E8C0-E838-ED7F9BC6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48F0A-FECF-BA85-3E9C-4B13AFC52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9D65-45BD-C2AC-E0AD-79821A60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52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9BAB-AF38-C8C7-E9F3-353A1FF4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1D5BC-2C86-F88F-132E-C6F2ABCCB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B5D4D-C246-DBB9-801A-A9DB056B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D018-3DF7-203A-155B-ED7DE740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10BF-EDEF-A75B-621C-C3433205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46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B3C-839E-2806-CCC0-C607178C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F74D5-6363-F2A0-7A2A-B0EC41257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D8222-549B-7FA5-D916-A672141BB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0472C-E120-D6C2-6FE5-8CCE1927C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A61D2-9D3A-CE67-BEB1-EFE467A3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BE4B8-A954-965B-7342-63238CC0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9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85DB-7FAE-2391-32EC-37B40EE6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FC5AF-2853-12DB-84BC-0F305273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2ADA0-28BF-529D-73E3-B61389671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37190-7DA1-B951-693B-A59D99BB3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731BE-877C-EA96-28C9-C483124BC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7B4989-BE2D-0094-ABE8-CBA7768E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581FA-CEB3-8F17-D0C2-E5DC75AB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AF43E-5682-917A-0CFD-3EDAC5E3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5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4A5E-D3DC-BFAE-3CDD-DC767291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96E2-4F5A-F670-1700-D2526A10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CFE7E-88FD-CEBF-BA5F-55C8719A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D9DBD-D8BB-6343-94A3-0E7E4A0C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07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8EF41-4AED-9724-4C8C-5ED4A038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B26C6-128D-316F-79F3-7388F5EB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11AD4-F4E9-B7B9-7CA4-4CB4DE67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7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DBBC-17AF-3B90-859F-39D7E895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D81A4-095A-665A-2DBC-41DE8E63D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D5974-F4E8-37C4-2512-0A5ACB28E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C88DC-BFBF-D0D2-E55A-D01D5343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B169-13F4-DEB8-9B5B-2EEF04A0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A1E35-D066-7B38-0CA1-87E0CF53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77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CA8C-B71D-F731-5B02-92FC7CF0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BB771-44E4-F704-119F-49D6619425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8A0D1-92E5-16AC-0A24-434AC926B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46C57-E200-F660-FAEE-EDFFA216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E19E-170D-1FE9-E675-3A6FA2B5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F17CF-8057-80AB-B93A-092D61B4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880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04FF1-4976-1789-CE44-03BBDC51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153D5-6A6E-4498-B2C7-56226D083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C91AD-4569-67BD-90F7-53C4A491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8F2A0-DED1-4972-A1F7-4FC400F6CF46}" type="datetimeFigureOut">
              <a:rPr lang="en-IN" smtClean="0"/>
              <a:t>02-11-2023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A8287-BD9F-1B89-3139-D1F27618F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83217-5F3D-92AC-D089-0870BC422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6C10-CB00-436A-B187-2EB48440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5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tch schedule announced for ICC Men's Cricket World Cup 2023">
            <a:extLst>
              <a:ext uri="{FF2B5EF4-FFF2-40B4-BE49-F238E27FC236}">
                <a16:creationId xmlns:a16="http://schemas.microsoft.com/office/drawing/2014/main" id="{1BD7A85F-51DF-3968-A8A6-977F8FB4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225FD9-4519-562D-9BAC-2B90CDE507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2000">
                <a:schemeClr val="accent2">
                  <a:alpha val="0"/>
                </a:schemeClr>
              </a:gs>
              <a:gs pos="100000">
                <a:schemeClr val="accent1">
                  <a:alpha val="47000"/>
                </a:schemeClr>
              </a:gs>
              <a:gs pos="7100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E63795AB-CC89-C16E-95F7-F1B8034E9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2" t="7398" r="18845" b="33169"/>
          <a:stretch/>
        </p:blipFill>
        <p:spPr>
          <a:xfrm>
            <a:off x="520241" y="5044099"/>
            <a:ext cx="1294659" cy="1294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CFB49-1B00-F4C8-0C21-2657A1AC6CFC}"/>
              </a:ext>
            </a:extLst>
          </p:cNvPr>
          <p:cNvSpPr txBox="1"/>
          <p:nvPr/>
        </p:nvSpPr>
        <p:spPr>
          <a:xfrm>
            <a:off x="1954307" y="4906599"/>
            <a:ext cx="9717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MEN'S CRICKET WORLD CUP 2023</a:t>
            </a:r>
          </a:p>
          <a:p>
            <a:r>
              <a:rPr lang="en-GB" sz="4800" b="1" dirty="0">
                <a:solidFill>
                  <a:schemeClr val="accent2"/>
                </a:solidFill>
                <a:latin typeface="Montserrat" panose="00000500000000000000" pitchFamily="2" charset="0"/>
              </a:rPr>
              <a:t>(</a:t>
            </a:r>
            <a:r>
              <a:rPr lang="en-IN" sz="4800" b="1" dirty="0">
                <a:solidFill>
                  <a:schemeClr val="accent2"/>
                </a:solidFill>
                <a:latin typeface="Montserrat" panose="00000500000000000000" pitchFamily="2" charset="0"/>
              </a:rPr>
              <a:t>INDIA) MANAGEMENT SOFTWARE</a:t>
            </a:r>
          </a:p>
        </p:txBody>
      </p:sp>
    </p:spTree>
    <p:extLst>
      <p:ext uri="{BB962C8B-B14F-4D97-AF65-F5344CB8AC3E}">
        <p14:creationId xmlns:p14="http://schemas.microsoft.com/office/powerpoint/2010/main" val="2374792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B8F407-7F33-4EC8-A823-F288054B6D83}"/>
              </a:ext>
            </a:extLst>
          </p:cNvPr>
          <p:cNvGrpSpPr/>
          <p:nvPr/>
        </p:nvGrpSpPr>
        <p:grpSpPr>
          <a:xfrm>
            <a:off x="1060077" y="579345"/>
            <a:ext cx="10071846" cy="5220820"/>
            <a:chOff x="820271" y="579345"/>
            <a:chExt cx="10071846" cy="52208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B1A2BBA-36D4-4ED2-B41B-C6C229EED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271" y="579345"/>
              <a:ext cx="4176656" cy="5220820"/>
            </a:xfrm>
            <a:prstGeom prst="rect">
              <a:avLst/>
            </a:prstGeom>
            <a:ln w="76200">
              <a:solidFill>
                <a:srgbClr val="FE00A9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93B464-B900-43CE-9F1D-950F6798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9729" y="579345"/>
              <a:ext cx="4092388" cy="5115486"/>
            </a:xfrm>
            <a:prstGeom prst="rect">
              <a:avLst/>
            </a:prstGeom>
            <a:ln w="76200">
              <a:solidFill>
                <a:srgbClr val="FE00A9"/>
              </a:solidFill>
            </a:ln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E487C2E-4C4F-42F8-9C48-B078D726E3D6}"/>
              </a:ext>
            </a:extLst>
          </p:cNvPr>
          <p:cNvSpPr/>
          <p:nvPr/>
        </p:nvSpPr>
        <p:spPr>
          <a:xfrm>
            <a:off x="1550532" y="6095984"/>
            <a:ext cx="3195746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ADMIN LOGIN FUNCTION 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32461-0B6F-41ED-904A-CCB8F9294083}"/>
              </a:ext>
            </a:extLst>
          </p:cNvPr>
          <p:cNvSpPr/>
          <p:nvPr/>
        </p:nvSpPr>
        <p:spPr>
          <a:xfrm>
            <a:off x="7487856" y="5988407"/>
            <a:ext cx="3195746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TEAM LOGIN FUNCTION 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AD8C04FC-4A94-451F-9527-A6C0B0993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6C0D81-E789-4AEA-943D-1EA3740A14F4}"/>
              </a:ext>
            </a:extLst>
          </p:cNvPr>
          <p:cNvSpPr/>
          <p:nvPr/>
        </p:nvSpPr>
        <p:spPr>
          <a:xfrm>
            <a:off x="4171449" y="6359559"/>
            <a:ext cx="3849102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ADMIN LOGIN MENU FUNCTION 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B44985-5792-415B-A19A-B7C04997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26" y="231709"/>
            <a:ext cx="9401368" cy="5927095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674E923-A648-49A2-B74D-B36F473C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02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E8233-5A76-4599-86A6-A5CC06F4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00" y="236960"/>
            <a:ext cx="9417824" cy="5875681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6C0D81-E789-4AEA-943D-1EA3740A14F4}"/>
              </a:ext>
            </a:extLst>
          </p:cNvPr>
          <p:cNvSpPr/>
          <p:nvPr/>
        </p:nvSpPr>
        <p:spPr>
          <a:xfrm>
            <a:off x="4171449" y="6359559"/>
            <a:ext cx="3849102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TEAM LOGIN MENU FUNCTION 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81E38CE-94CC-4199-A558-7081924420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9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CLASSES USED IN THIS PROGRAM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24B21-67CB-4956-8CB2-EDD9E1F1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82" y="304800"/>
            <a:ext cx="10557622" cy="6248400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B8DAA027-D169-4B6A-8976-5EA5E3CF8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2B834-7630-4F16-AF41-B9114A29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00150"/>
            <a:ext cx="8658225" cy="4457700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087B2504-0F26-49A8-8529-8C8ABD4BDD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DF75D-2F91-47C0-884B-61D2D203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6" y="742950"/>
            <a:ext cx="10325100" cy="5372100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72FA6924-7D2B-4A10-9FB1-FEA9BF2B5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2FD09-1D36-429B-B904-87803636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966226"/>
            <a:ext cx="11487150" cy="5553075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D94A3E26-3133-43F5-84A1-FB6BFC9F7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341633" y="115168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686E4-C8EB-4897-94AE-0FB8C518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381125"/>
            <a:ext cx="6848475" cy="4095750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EE62CF7C-1392-44B8-A838-E939C33AA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0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29427-662B-4465-B57E-707CAEC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457325"/>
            <a:ext cx="6753225" cy="3943350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017F1DBE-13C9-4D40-92FE-0D4B1E6B5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9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D885BA66-801D-3F29-3EF6-BEFE80806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747657" y="188798"/>
            <a:ext cx="696686" cy="7331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FDCF85-C547-4362-4F2C-6B0B1D8819B9}"/>
              </a:ext>
            </a:extLst>
          </p:cNvPr>
          <p:cNvGrpSpPr/>
          <p:nvPr/>
        </p:nvGrpSpPr>
        <p:grpSpPr>
          <a:xfrm>
            <a:off x="1137493" y="1282317"/>
            <a:ext cx="4958507" cy="2585323"/>
            <a:chOff x="936140" y="2767857"/>
            <a:chExt cx="4958507" cy="25853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3D51DF-C2E6-C0AB-12A8-4738981B262B}"/>
                </a:ext>
              </a:extLst>
            </p:cNvPr>
            <p:cNvSpPr txBox="1"/>
            <p:nvPr/>
          </p:nvSpPr>
          <p:spPr>
            <a:xfrm>
              <a:off x="936140" y="3414188"/>
              <a:ext cx="495850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AutoNum type="arabicParenR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cs typeface="Sabon Next LT" panose="02000500000000000000" pitchFamily="2" charset="0"/>
                </a:rPr>
                <a:t>Mukul Aggarwal (MSD23007)</a:t>
              </a:r>
            </a:p>
            <a:p>
              <a:pPr marL="342900" indent="-342900">
                <a:buAutoNum type="arabicParenR"/>
              </a:pP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Sahil (MSD23009)</a:t>
              </a:r>
            </a:p>
            <a:p>
              <a:pPr marL="342900" indent="-342900">
                <a:buAutoNum type="arabicParenR"/>
              </a:pP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Aman </a:t>
              </a:r>
              <a:r>
                <a:rPr lang="en-US" sz="2400" dirty="0" err="1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Hayaat</a:t>
              </a: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 (MSD23005)</a:t>
              </a:r>
            </a:p>
            <a:p>
              <a:pPr marL="342900" indent="-342900">
                <a:buAutoNum type="arabicParenR"/>
              </a:pPr>
              <a:r>
                <a:rPr lang="en-US" sz="2400" dirty="0" err="1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Sanu</a:t>
              </a: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 Vishwakarma (MSD23017)</a:t>
              </a:r>
            </a:p>
            <a:p>
              <a:pPr marL="342900" indent="-342900">
                <a:buAutoNum type="arabicParenR"/>
              </a:pP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Saurabh Kumar Singh (MSA23011)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52641E-ABE6-D071-0CEE-56ADF8633C68}"/>
                </a:ext>
              </a:extLst>
            </p:cNvPr>
            <p:cNvSpPr txBox="1"/>
            <p:nvPr/>
          </p:nvSpPr>
          <p:spPr>
            <a:xfrm>
              <a:off x="936140" y="2767857"/>
              <a:ext cx="4331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CREATED BY: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9" name="Picture 8" descr="Updated Fixtures List For India After All 10 Teams Confirmed For ICC World  Cup 2023 | Cricket News">
            <a:extLst>
              <a:ext uri="{FF2B5EF4-FFF2-40B4-BE49-F238E27FC236}">
                <a16:creationId xmlns:a16="http://schemas.microsoft.com/office/drawing/2014/main" id="{536DF4D1-CC98-29FA-3C01-76A4AC74C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7" r="11881"/>
          <a:stretch>
            <a:fillRect/>
          </a:stretch>
        </p:blipFill>
        <p:spPr bwMode="auto">
          <a:xfrm>
            <a:off x="7174489" y="1142481"/>
            <a:ext cx="3880018" cy="3880018"/>
          </a:xfrm>
          <a:custGeom>
            <a:avLst/>
            <a:gdLst>
              <a:gd name="connsiteX0" fmla="*/ 1940009 w 3880018"/>
              <a:gd name="connsiteY0" fmla="*/ 0 h 3880018"/>
              <a:gd name="connsiteX1" fmla="*/ 3880018 w 3880018"/>
              <a:gd name="connsiteY1" fmla="*/ 1940009 h 3880018"/>
              <a:gd name="connsiteX2" fmla="*/ 1940009 w 3880018"/>
              <a:gd name="connsiteY2" fmla="*/ 3880018 h 3880018"/>
              <a:gd name="connsiteX3" fmla="*/ 0 w 3880018"/>
              <a:gd name="connsiteY3" fmla="*/ 1940009 h 3880018"/>
              <a:gd name="connsiteX4" fmla="*/ 1940009 w 3880018"/>
              <a:gd name="connsiteY4" fmla="*/ 0 h 388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0018" h="3880018">
                <a:moveTo>
                  <a:pt x="1940009" y="0"/>
                </a:moveTo>
                <a:cubicBezTo>
                  <a:pt x="3011446" y="0"/>
                  <a:pt x="3880018" y="868572"/>
                  <a:pt x="3880018" y="1940009"/>
                </a:cubicBezTo>
                <a:cubicBezTo>
                  <a:pt x="3880018" y="3011446"/>
                  <a:pt x="3011446" y="3880018"/>
                  <a:pt x="1940009" y="3880018"/>
                </a:cubicBezTo>
                <a:cubicBezTo>
                  <a:pt x="868572" y="3880018"/>
                  <a:pt x="0" y="3011446"/>
                  <a:pt x="0" y="1940009"/>
                </a:cubicBezTo>
                <a:cubicBezTo>
                  <a:pt x="0" y="868572"/>
                  <a:pt x="868572" y="0"/>
                  <a:pt x="1940009" y="0"/>
                </a:cubicBezTo>
                <a:close/>
              </a:path>
            </a:pathLst>
          </a:custGeom>
          <a:noFill/>
          <a:ln w="762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20B2A3-D807-B78D-F6B1-941D60509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7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SNAPSHOTS OF DATABASE TABLES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6ECB1-95B1-471E-BB29-6E71E2E8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23" y="412473"/>
            <a:ext cx="5906012" cy="2949196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E63496-371C-4000-9B04-C72813AB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1" y="3964323"/>
            <a:ext cx="10577477" cy="2156647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23014B05-4A14-441C-A6E6-698129D3B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4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CDF57E-5BED-4223-A150-C5ED87345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1634334"/>
            <a:ext cx="10615580" cy="3589331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3F703D88-CEDD-43B1-86C7-2D2AAC875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5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01727D-3B5D-4D84-938E-9925A629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02" y="1731516"/>
            <a:ext cx="11170996" cy="3394968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77C060DF-3AF7-41F0-8AFA-C82EAE01C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FDF8E-A8D8-40EA-BCFD-AF77F47B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2" y="2091574"/>
            <a:ext cx="11728196" cy="2674852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11E9F3DB-6578-460B-BF8B-023A57F8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2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D7C077-D381-43E4-8201-189750003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1"/>
          <a:stretch/>
        </p:blipFill>
        <p:spPr>
          <a:xfrm>
            <a:off x="749010" y="193052"/>
            <a:ext cx="10120237" cy="2612901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BACAED-AA11-4B25-A2E1-B35B87AB4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77" y="3122932"/>
            <a:ext cx="3891312" cy="3428061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878DFA7F-27F9-43EF-827D-2C80EC5DB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7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SOME PSUEDOCODES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E7561E-2BAE-4FC0-A0F9-69114935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5" y="401553"/>
            <a:ext cx="10658700" cy="605489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82A367A6-2D41-4E6D-B26E-295B5559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2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6C6C2-39C7-45FC-90C8-B5248FC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1" y="418540"/>
            <a:ext cx="7369179" cy="2560542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E01916-AA6A-4685-8CC7-8418860FD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55"/>
          <a:stretch/>
        </p:blipFill>
        <p:spPr>
          <a:xfrm>
            <a:off x="528821" y="3784023"/>
            <a:ext cx="7407282" cy="1783059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28FE972F-6A68-49FF-8468-F6791D5EA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38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C75D7-D9F4-4F3E-9AB5-C8A66E13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63" y="2049660"/>
            <a:ext cx="6896698" cy="2758679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3744AA83-502F-4BD1-B90F-4AF48B6F9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8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SOFTWARE FEATURES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07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96E4C-0C84-401D-9EB3-3B1991D6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2" y="590760"/>
            <a:ext cx="7544454" cy="5479255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6D9E0471-178C-4A3A-8D5C-C592E7603F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0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C92270-09CE-4C93-8394-2AB62112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9" y="1568907"/>
            <a:ext cx="6713802" cy="3254022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D927A836-C8E1-4ED8-98D9-C9C6A7BE7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1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6BE33-C6B2-467D-B9DD-BE70AA45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35" y="1312950"/>
            <a:ext cx="7590178" cy="3604572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3" name="Picture 2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46DC278-2024-4E8A-8578-35CCC17C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2A8F7-636B-427D-9C7E-72E2A3EC7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7" y="481488"/>
            <a:ext cx="7475868" cy="3223539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1A066-8B50-4097-A7FC-5DD8A26FF4E2}"/>
              </a:ext>
            </a:extLst>
          </p:cNvPr>
          <p:cNvSpPr/>
          <p:nvPr/>
        </p:nvSpPr>
        <p:spPr>
          <a:xfrm>
            <a:off x="443889" y="4036487"/>
            <a:ext cx="899457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Download Complete Pseudocode File Here:</a:t>
            </a:r>
          </a:p>
          <a:p>
            <a:r>
              <a:rPr lang="en-US" u="sng" dirty="0">
                <a:solidFill>
                  <a:schemeClr val="bg1"/>
                </a:solidFill>
                <a:latin typeface="Montserrat" panose="00000500000000000000" pitchFamily="2" charset="0"/>
              </a:rPr>
              <a:t>https://drive.google.com/file/d/1FrKAix4ND9ynSVVmstP73bPdxlQ3L_6z/view?usp=drive_link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C2C989-2B2D-4E67-851D-B7E1086F22BF}"/>
              </a:ext>
            </a:extLst>
          </p:cNvPr>
          <p:cNvSpPr/>
          <p:nvPr/>
        </p:nvSpPr>
        <p:spPr>
          <a:xfrm>
            <a:off x="9760818" y="4036487"/>
            <a:ext cx="1883986" cy="1883986"/>
          </a:xfrm>
          <a:prstGeom prst="roundRect">
            <a:avLst>
              <a:gd name="adj" fmla="val 7150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7540A3-75F2-4970-BF78-2B4249810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66" y="4096672"/>
            <a:ext cx="1757083" cy="1763615"/>
          </a:xfrm>
          <a:prstGeom prst="rect">
            <a:avLst/>
          </a:prstGeom>
        </p:spPr>
      </p:pic>
      <p:pic>
        <p:nvPicPr>
          <p:cNvPr id="14" name="Picture 1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964DE0C4-9E9B-4F32-BDB5-33848B06B1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HERE ARE SOME USER INTERFACES FOR THIS SOFTWARE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14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1. MAIN MENU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42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0" y="97299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>
                <a:solidFill>
                  <a:schemeClr val="accent2"/>
                </a:solidFill>
                <a:latin typeface="Montserrat" panose="00000500000000000000" pitchFamily="2" charset="0"/>
              </a:rPr>
              <a:t>Cricket World Cup 2023 Management System</a:t>
            </a:r>
            <a:endParaRPr lang="en-IN" sz="40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747657" y="152939"/>
            <a:ext cx="696686" cy="7331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738D09-2DBD-4B7D-83AE-442711248A9E}"/>
              </a:ext>
            </a:extLst>
          </p:cNvPr>
          <p:cNvGrpSpPr/>
          <p:nvPr/>
        </p:nvGrpSpPr>
        <p:grpSpPr>
          <a:xfrm>
            <a:off x="2043608" y="2654659"/>
            <a:ext cx="8104784" cy="1548682"/>
            <a:chOff x="1980506" y="2654659"/>
            <a:chExt cx="8104784" cy="154868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EC0D5A-C859-4BA5-8902-EDD1E0B1C9AB}"/>
                </a:ext>
              </a:extLst>
            </p:cNvPr>
            <p:cNvSpPr/>
            <p:nvPr/>
          </p:nvSpPr>
          <p:spPr>
            <a:xfrm>
              <a:off x="1980506" y="2654659"/>
              <a:ext cx="2976973" cy="1548682"/>
            </a:xfrm>
            <a:prstGeom prst="roundRect">
              <a:avLst/>
            </a:prstGeom>
            <a:solidFill>
              <a:srgbClr val="0096D2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ADMIN</a:t>
              </a:r>
            </a:p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LOGIN</a:t>
              </a:r>
              <a:endParaRPr lang="en-IN" sz="28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3AF444-0A92-4BD2-BBFD-B65189F21853}"/>
                </a:ext>
              </a:extLst>
            </p:cNvPr>
            <p:cNvSpPr/>
            <p:nvPr/>
          </p:nvSpPr>
          <p:spPr>
            <a:xfrm>
              <a:off x="7108317" y="2654659"/>
              <a:ext cx="2976973" cy="1548682"/>
            </a:xfrm>
            <a:prstGeom prst="roundRect">
              <a:avLst/>
            </a:prstGeom>
            <a:solidFill>
              <a:srgbClr val="0096D2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TEAM</a:t>
              </a:r>
            </a:p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LOGIN</a:t>
              </a:r>
              <a:endParaRPr lang="en-IN" sz="28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58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2. ADMIN LOGIN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6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0" y="97299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ADMIN LOGIN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747657" y="152939"/>
            <a:ext cx="696686" cy="7331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7471E-10F9-4174-AFAC-544CDC891A61}"/>
              </a:ext>
            </a:extLst>
          </p:cNvPr>
          <p:cNvGrpSpPr/>
          <p:nvPr/>
        </p:nvGrpSpPr>
        <p:grpSpPr>
          <a:xfrm>
            <a:off x="3116674" y="1978615"/>
            <a:ext cx="5958653" cy="2306514"/>
            <a:chOff x="3965276" y="1978615"/>
            <a:chExt cx="4056941" cy="154918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70CD77-FA25-6A85-7E54-E5DA2877EE87}"/>
                </a:ext>
              </a:extLst>
            </p:cNvPr>
            <p:cNvSpPr/>
            <p:nvPr/>
          </p:nvSpPr>
          <p:spPr>
            <a:xfrm>
              <a:off x="3965276" y="1978615"/>
              <a:ext cx="4056941" cy="377851"/>
            </a:xfrm>
            <a:custGeom>
              <a:avLst/>
              <a:gdLst>
                <a:gd name="connsiteX0" fmla="*/ 3828341 w 4056941"/>
                <a:gd name="connsiteY0" fmla="*/ 457200 h 457200"/>
                <a:gd name="connsiteX1" fmla="*/ 3286125 w 4056941"/>
                <a:gd name="connsiteY1" fmla="*/ 457200 h 457200"/>
                <a:gd name="connsiteX2" fmla="*/ 770816 w 4056941"/>
                <a:gd name="connsiteY2" fmla="*/ 457200 h 457200"/>
                <a:gd name="connsiteX3" fmla="*/ 228600 w 4056941"/>
                <a:gd name="connsiteY3" fmla="*/ 457200 h 457200"/>
                <a:gd name="connsiteX4" fmla="*/ 0 w 4056941"/>
                <a:gd name="connsiteY4" fmla="*/ 228600 h 457200"/>
                <a:gd name="connsiteX5" fmla="*/ 228600 w 4056941"/>
                <a:gd name="connsiteY5" fmla="*/ 0 h 457200"/>
                <a:gd name="connsiteX6" fmla="*/ 770816 w 4056941"/>
                <a:gd name="connsiteY6" fmla="*/ 0 h 457200"/>
                <a:gd name="connsiteX7" fmla="*/ 3286125 w 4056941"/>
                <a:gd name="connsiteY7" fmla="*/ 0 h 457200"/>
                <a:gd name="connsiteX8" fmla="*/ 3828341 w 4056941"/>
                <a:gd name="connsiteY8" fmla="*/ 0 h 457200"/>
                <a:gd name="connsiteX9" fmla="*/ 4056941 w 4056941"/>
                <a:gd name="connsiteY9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6941" h="457200">
                  <a:moveTo>
                    <a:pt x="3828341" y="457200"/>
                  </a:moveTo>
                  <a:lnTo>
                    <a:pt x="3286125" y="457200"/>
                  </a:lnTo>
                  <a:lnTo>
                    <a:pt x="770816" y="457200"/>
                  </a:lnTo>
                  <a:lnTo>
                    <a:pt x="228600" y="4572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770816" y="0"/>
                  </a:lnTo>
                  <a:lnTo>
                    <a:pt x="3286125" y="0"/>
                  </a:lnTo>
                  <a:lnTo>
                    <a:pt x="3828341" y="0"/>
                  </a:lnTo>
                  <a:lnTo>
                    <a:pt x="4056941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Enter Login ID Here</a:t>
              </a:r>
              <a:endParaRPr lang="en-IN" sz="2800" dirty="0">
                <a:solidFill>
                  <a:schemeClr val="accent2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F47E49-175F-3D28-C3F9-5F218B2E35C5}"/>
                </a:ext>
              </a:extLst>
            </p:cNvPr>
            <p:cNvSpPr/>
            <p:nvPr/>
          </p:nvSpPr>
          <p:spPr>
            <a:xfrm>
              <a:off x="3965276" y="2564284"/>
              <a:ext cx="4056941" cy="377851"/>
            </a:xfrm>
            <a:custGeom>
              <a:avLst/>
              <a:gdLst>
                <a:gd name="connsiteX0" fmla="*/ 3828341 w 4056941"/>
                <a:gd name="connsiteY0" fmla="*/ 457200 h 457200"/>
                <a:gd name="connsiteX1" fmla="*/ 3286125 w 4056941"/>
                <a:gd name="connsiteY1" fmla="*/ 457200 h 457200"/>
                <a:gd name="connsiteX2" fmla="*/ 770816 w 4056941"/>
                <a:gd name="connsiteY2" fmla="*/ 457200 h 457200"/>
                <a:gd name="connsiteX3" fmla="*/ 228600 w 4056941"/>
                <a:gd name="connsiteY3" fmla="*/ 457200 h 457200"/>
                <a:gd name="connsiteX4" fmla="*/ 0 w 4056941"/>
                <a:gd name="connsiteY4" fmla="*/ 228600 h 457200"/>
                <a:gd name="connsiteX5" fmla="*/ 228600 w 4056941"/>
                <a:gd name="connsiteY5" fmla="*/ 0 h 457200"/>
                <a:gd name="connsiteX6" fmla="*/ 770816 w 4056941"/>
                <a:gd name="connsiteY6" fmla="*/ 0 h 457200"/>
                <a:gd name="connsiteX7" fmla="*/ 3286125 w 4056941"/>
                <a:gd name="connsiteY7" fmla="*/ 0 h 457200"/>
                <a:gd name="connsiteX8" fmla="*/ 3828341 w 4056941"/>
                <a:gd name="connsiteY8" fmla="*/ 0 h 457200"/>
                <a:gd name="connsiteX9" fmla="*/ 4056941 w 4056941"/>
                <a:gd name="connsiteY9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6941" h="457200">
                  <a:moveTo>
                    <a:pt x="3828341" y="457200"/>
                  </a:moveTo>
                  <a:lnTo>
                    <a:pt x="3286125" y="457200"/>
                  </a:lnTo>
                  <a:lnTo>
                    <a:pt x="770816" y="457200"/>
                  </a:lnTo>
                  <a:lnTo>
                    <a:pt x="228600" y="4572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770816" y="0"/>
                  </a:lnTo>
                  <a:lnTo>
                    <a:pt x="3286125" y="0"/>
                  </a:lnTo>
                  <a:lnTo>
                    <a:pt x="3828341" y="0"/>
                  </a:lnTo>
                  <a:lnTo>
                    <a:pt x="4056941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Password</a:t>
              </a:r>
              <a:endParaRPr lang="en-IN" sz="2800" dirty="0">
                <a:solidFill>
                  <a:schemeClr val="accent2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EC0D5A-C859-4BA5-8902-EDD1E0B1C9AB}"/>
                </a:ext>
              </a:extLst>
            </p:cNvPr>
            <p:cNvSpPr/>
            <p:nvPr/>
          </p:nvSpPr>
          <p:spPr>
            <a:xfrm>
              <a:off x="5199807" y="3149953"/>
              <a:ext cx="1587877" cy="377851"/>
            </a:xfrm>
            <a:prstGeom prst="roundRect">
              <a:avLst/>
            </a:prstGeom>
            <a:solidFill>
              <a:srgbClr val="FE00A9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LOGIN</a:t>
              </a:r>
              <a:endParaRPr lang="en-IN" sz="28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255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3. ADMIN MENU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D885BA66-801D-3F29-3EF6-BEFE80806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747657" y="188798"/>
            <a:ext cx="696686" cy="7331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FDCF85-C547-4362-4F2C-6B0B1D8819B9}"/>
              </a:ext>
            </a:extLst>
          </p:cNvPr>
          <p:cNvGrpSpPr/>
          <p:nvPr/>
        </p:nvGrpSpPr>
        <p:grpSpPr>
          <a:xfrm>
            <a:off x="924133" y="1443682"/>
            <a:ext cx="9647048" cy="1789401"/>
            <a:chOff x="936140" y="2767857"/>
            <a:chExt cx="4660683" cy="17894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3D51DF-C2E6-C0AB-12A8-4738981B262B}"/>
                </a:ext>
              </a:extLst>
            </p:cNvPr>
            <p:cNvSpPr txBox="1"/>
            <p:nvPr/>
          </p:nvSpPr>
          <p:spPr>
            <a:xfrm>
              <a:off x="936140" y="3414188"/>
              <a:ext cx="4660683" cy="114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sz="2400" b="0" i="0" dirty="0">
                  <a:solidFill>
                    <a:schemeClr val="bg1"/>
                  </a:solidFill>
                  <a:effectLst/>
                  <a:latin typeface="Montserrat" panose="00000500000000000000" pitchFamily="2" charset="0"/>
                  <a:cs typeface="Sabon Next LT" panose="02000500000000000000" pitchFamily="2" charset="0"/>
                </a:rPr>
                <a:t>ADMIN LOGIN</a:t>
              </a:r>
            </a:p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en-US" sz="2400" dirty="0">
                  <a:solidFill>
                    <a:schemeClr val="bg1"/>
                  </a:solidFill>
                  <a:latin typeface="Montserrat" panose="00000500000000000000" pitchFamily="2" charset="0"/>
                  <a:cs typeface="Sabon Next LT" panose="02000500000000000000" pitchFamily="2" charset="0"/>
                </a:rPr>
                <a:t>TEAM LOGIN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52641E-ABE6-D071-0CEE-56ADF8633C68}"/>
                </a:ext>
              </a:extLst>
            </p:cNvPr>
            <p:cNvSpPr txBox="1"/>
            <p:nvPr/>
          </p:nvSpPr>
          <p:spPr>
            <a:xfrm>
              <a:off x="936140" y="2767857"/>
              <a:ext cx="43314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TWO TYPES OF LOGIN:</a:t>
              </a:r>
              <a:endParaRPr lang="en-US" sz="360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0B2A3-D807-B78D-F6B1-941D6050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3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367553" y="233094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u="sng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HI ADMIN!</a:t>
            </a:r>
            <a:endParaRPr lang="en-IN" sz="4000" b="1" i="0" u="sng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Welcome to Men's Cricket World cup 2023</a:t>
            </a:r>
            <a:endParaRPr lang="en-IN" sz="4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22744"/>
            <a:ext cx="696686" cy="73313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DB3A3-49B5-41C2-AD4D-A9B37CBE8C93}"/>
              </a:ext>
            </a:extLst>
          </p:cNvPr>
          <p:cNvSpPr/>
          <p:nvPr/>
        </p:nvSpPr>
        <p:spPr>
          <a:xfrm>
            <a:off x="537882" y="1842784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ALL PLAYERS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6DF3A5-ECD4-406F-BDCB-A35AC1A46AA3}"/>
              </a:ext>
            </a:extLst>
          </p:cNvPr>
          <p:cNvSpPr/>
          <p:nvPr/>
        </p:nvSpPr>
        <p:spPr>
          <a:xfrm>
            <a:off x="537883" y="2599047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ALL TEAMS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114B37-9EAF-4C56-B200-8BDAD4F1BE50}"/>
              </a:ext>
            </a:extLst>
          </p:cNvPr>
          <p:cNvSpPr/>
          <p:nvPr/>
        </p:nvSpPr>
        <p:spPr>
          <a:xfrm>
            <a:off x="537883" y="3355310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ALL VENUES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8AEC64-35CD-4780-8E1D-C76DA3F86B61}"/>
              </a:ext>
            </a:extLst>
          </p:cNvPr>
          <p:cNvSpPr/>
          <p:nvPr/>
        </p:nvSpPr>
        <p:spPr>
          <a:xfrm>
            <a:off x="537883" y="4111573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ALL FIXTURES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550BD8-91DC-40B5-9759-EC35E34258F6}"/>
              </a:ext>
            </a:extLst>
          </p:cNvPr>
          <p:cNvSpPr/>
          <p:nvPr/>
        </p:nvSpPr>
        <p:spPr>
          <a:xfrm>
            <a:off x="537881" y="4867835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ADD A PLAYER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D31B12-CBF0-4303-B2F9-B79DBF7197E9}"/>
              </a:ext>
            </a:extLst>
          </p:cNvPr>
          <p:cNvSpPr/>
          <p:nvPr/>
        </p:nvSpPr>
        <p:spPr>
          <a:xfrm>
            <a:off x="6409765" y="1806927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ADD A TEAM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0949FC-7547-4346-BB61-F36207F74D32}"/>
              </a:ext>
            </a:extLst>
          </p:cNvPr>
          <p:cNvSpPr/>
          <p:nvPr/>
        </p:nvSpPr>
        <p:spPr>
          <a:xfrm>
            <a:off x="6409766" y="2563190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ADD A VENUE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7442D3-5BB4-4503-8043-97B36D652E4F}"/>
              </a:ext>
            </a:extLst>
          </p:cNvPr>
          <p:cNvSpPr/>
          <p:nvPr/>
        </p:nvSpPr>
        <p:spPr>
          <a:xfrm>
            <a:off x="6409766" y="3319453"/>
            <a:ext cx="4984376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SCHEDULE A FIXTURE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7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4. CHECKING THE LIST OF PLAYERS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47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22744"/>
            <a:ext cx="696686" cy="7331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B62CF3-67FE-4099-B9AD-530AA0E529F6}"/>
              </a:ext>
            </a:extLst>
          </p:cNvPr>
          <p:cNvSpPr/>
          <p:nvPr/>
        </p:nvSpPr>
        <p:spPr>
          <a:xfrm>
            <a:off x="10368923" y="6332664"/>
            <a:ext cx="1615608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NEXT PAGE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6790694-459C-46EB-B9EB-56EE2ED6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473241"/>
              </p:ext>
            </p:extLst>
          </p:nvPr>
        </p:nvGraphicFramePr>
        <p:xfrm>
          <a:off x="657553" y="1123124"/>
          <a:ext cx="10603398" cy="5068647"/>
        </p:xfrm>
        <a:graphic>
          <a:graphicData uri="http://schemas.openxmlformats.org/drawingml/2006/table">
            <a:tbl>
              <a:tblPr/>
              <a:tblGrid>
                <a:gridCol w="1767233">
                  <a:extLst>
                    <a:ext uri="{9D8B030D-6E8A-4147-A177-3AD203B41FA5}">
                      <a16:colId xmlns:a16="http://schemas.microsoft.com/office/drawing/2014/main" val="1483573697"/>
                    </a:ext>
                  </a:extLst>
                </a:gridCol>
                <a:gridCol w="1767233">
                  <a:extLst>
                    <a:ext uri="{9D8B030D-6E8A-4147-A177-3AD203B41FA5}">
                      <a16:colId xmlns:a16="http://schemas.microsoft.com/office/drawing/2014/main" val="4010174315"/>
                    </a:ext>
                  </a:extLst>
                </a:gridCol>
                <a:gridCol w="1767233">
                  <a:extLst>
                    <a:ext uri="{9D8B030D-6E8A-4147-A177-3AD203B41FA5}">
                      <a16:colId xmlns:a16="http://schemas.microsoft.com/office/drawing/2014/main" val="966152184"/>
                    </a:ext>
                  </a:extLst>
                </a:gridCol>
                <a:gridCol w="1767233">
                  <a:extLst>
                    <a:ext uri="{9D8B030D-6E8A-4147-A177-3AD203B41FA5}">
                      <a16:colId xmlns:a16="http://schemas.microsoft.com/office/drawing/2014/main" val="172238242"/>
                    </a:ext>
                  </a:extLst>
                </a:gridCol>
                <a:gridCol w="1767233">
                  <a:extLst>
                    <a:ext uri="{9D8B030D-6E8A-4147-A177-3AD203B41FA5}">
                      <a16:colId xmlns:a16="http://schemas.microsoft.com/office/drawing/2014/main" val="2876084524"/>
                    </a:ext>
                  </a:extLst>
                </a:gridCol>
                <a:gridCol w="1767233">
                  <a:extLst>
                    <a:ext uri="{9D8B030D-6E8A-4147-A177-3AD203B41FA5}">
                      <a16:colId xmlns:a16="http://schemas.microsoft.com/office/drawing/2014/main" val="1228520752"/>
                    </a:ext>
                  </a:extLst>
                </a:gridCol>
              </a:tblGrid>
              <a:tr h="470547">
                <a:tc>
                  <a:txBody>
                    <a:bodyPr/>
                    <a:lstStyle/>
                    <a:p>
                      <a:pPr marL="180000"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PLAYER NAME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80000"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ROLE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80000"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CAP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80000"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STATUS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80000" algn="ctr"/>
                      <a:r>
                        <a:rPr lang="en-GB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JERSEY NUMBER</a:t>
                      </a:r>
                      <a:endParaRPr lang="en-IN" sz="1800" b="1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80000" algn="ctr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PLAYER 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133163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Rohit Sharma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Batsman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C</a:t>
                      </a:r>
                      <a:r>
                        <a:rPr lang="en-IN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aptain</a:t>
                      </a:r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4</a:t>
                      </a: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106804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H.Pandya</a:t>
                      </a:r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All-Rounder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V</a:t>
                      </a: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ice Captain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Injured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139932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Shubman Gill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Batsman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446990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Virat Kohli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Batsman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104183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Shreyas Iyer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Batsman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21955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KL Rahul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WK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696953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R.Jadeja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All-Rounder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981977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R.Ashwin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All-Rounder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9</a:t>
                      </a: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147549"/>
                  </a:ext>
                </a:extLst>
              </a:tr>
              <a:tr h="4920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Shardul Thakur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Bowler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Normal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Active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/>
                        </a:rPr>
                        <a:t>69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17065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16ECD93-9596-4573-9BE3-DAC5DDC63EAA}"/>
              </a:ext>
            </a:extLst>
          </p:cNvPr>
          <p:cNvSpPr txBox="1"/>
          <p:nvPr/>
        </p:nvSpPr>
        <p:spPr>
          <a:xfrm>
            <a:off x="372961" y="26614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LIST OF ALL PLAYERS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8A0C0-4C89-4A1B-82A9-9582FA8DC81C}"/>
              </a:ext>
            </a:extLst>
          </p:cNvPr>
          <p:cNvSpPr/>
          <p:nvPr/>
        </p:nvSpPr>
        <p:spPr>
          <a:xfrm>
            <a:off x="7016123" y="6332064"/>
            <a:ext cx="424583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A2ED1F-825C-4471-A3BD-13DAEF06B284}"/>
              </a:ext>
            </a:extLst>
          </p:cNvPr>
          <p:cNvSpPr/>
          <p:nvPr/>
        </p:nvSpPr>
        <p:spPr>
          <a:xfrm>
            <a:off x="7592807" y="6331464"/>
            <a:ext cx="424583" cy="365341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BCA96-4D7F-4355-B5B0-9291BE6543AC}"/>
              </a:ext>
            </a:extLst>
          </p:cNvPr>
          <p:cNvSpPr/>
          <p:nvPr/>
        </p:nvSpPr>
        <p:spPr>
          <a:xfrm>
            <a:off x="8169491" y="6333262"/>
            <a:ext cx="424583" cy="365341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3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AB136F-F014-4C0C-8DDE-C06A54ED7CDD}"/>
              </a:ext>
            </a:extLst>
          </p:cNvPr>
          <p:cNvSpPr/>
          <p:nvPr/>
        </p:nvSpPr>
        <p:spPr>
          <a:xfrm>
            <a:off x="9792237" y="6330864"/>
            <a:ext cx="424583" cy="365341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19</a:t>
            </a:r>
            <a:endParaRPr lang="en-IN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9C6D6B-FFA0-43D2-8ED6-8289C3A07D8E}"/>
              </a:ext>
            </a:extLst>
          </p:cNvPr>
          <p:cNvSpPr/>
          <p:nvPr/>
        </p:nvSpPr>
        <p:spPr>
          <a:xfrm>
            <a:off x="8746175" y="6330264"/>
            <a:ext cx="893961" cy="365341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---------</a:t>
            </a:r>
            <a:endParaRPr lang="en-IN" sz="2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83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35859" y="3063077"/>
            <a:ext cx="1222785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5. ADDING A PLAYER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2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277906" y="178185"/>
            <a:ext cx="335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ADD A PLAYER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350598" y="152939"/>
            <a:ext cx="696686" cy="73313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70CD77-FA25-6A85-7E54-E5DA2877EE87}"/>
              </a:ext>
            </a:extLst>
          </p:cNvPr>
          <p:cNvSpPr/>
          <p:nvPr/>
        </p:nvSpPr>
        <p:spPr>
          <a:xfrm>
            <a:off x="3000132" y="1185239"/>
            <a:ext cx="5958653" cy="562564"/>
          </a:xfrm>
          <a:custGeom>
            <a:avLst/>
            <a:gdLst>
              <a:gd name="connsiteX0" fmla="*/ 3828341 w 4056941"/>
              <a:gd name="connsiteY0" fmla="*/ 457200 h 457200"/>
              <a:gd name="connsiteX1" fmla="*/ 3286125 w 4056941"/>
              <a:gd name="connsiteY1" fmla="*/ 457200 h 457200"/>
              <a:gd name="connsiteX2" fmla="*/ 770816 w 4056941"/>
              <a:gd name="connsiteY2" fmla="*/ 457200 h 457200"/>
              <a:gd name="connsiteX3" fmla="*/ 228600 w 4056941"/>
              <a:gd name="connsiteY3" fmla="*/ 457200 h 457200"/>
              <a:gd name="connsiteX4" fmla="*/ 0 w 4056941"/>
              <a:gd name="connsiteY4" fmla="*/ 228600 h 457200"/>
              <a:gd name="connsiteX5" fmla="*/ 228600 w 4056941"/>
              <a:gd name="connsiteY5" fmla="*/ 0 h 457200"/>
              <a:gd name="connsiteX6" fmla="*/ 770816 w 4056941"/>
              <a:gd name="connsiteY6" fmla="*/ 0 h 457200"/>
              <a:gd name="connsiteX7" fmla="*/ 3286125 w 4056941"/>
              <a:gd name="connsiteY7" fmla="*/ 0 h 457200"/>
              <a:gd name="connsiteX8" fmla="*/ 3828341 w 4056941"/>
              <a:gd name="connsiteY8" fmla="*/ 0 h 457200"/>
              <a:gd name="connsiteX9" fmla="*/ 4056941 w 4056941"/>
              <a:gd name="connsiteY9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941" h="457200">
                <a:moveTo>
                  <a:pt x="3828341" y="457200"/>
                </a:moveTo>
                <a:lnTo>
                  <a:pt x="3286125" y="457200"/>
                </a:lnTo>
                <a:lnTo>
                  <a:pt x="770816" y="457200"/>
                </a:lnTo>
                <a:lnTo>
                  <a:pt x="22860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770816" y="0"/>
                </a:lnTo>
                <a:lnTo>
                  <a:pt x="3286125" y="0"/>
                </a:lnTo>
                <a:lnTo>
                  <a:pt x="3828341" y="0"/>
                </a:lnTo>
                <a:lnTo>
                  <a:pt x="4056941" y="228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Montserrat" panose="00000500000000000000" pitchFamily="2" charset="0"/>
              </a:rPr>
              <a:t>Enter Player Name</a:t>
            </a:r>
            <a:endParaRPr lang="en-IN" sz="280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2F47E49-175F-3D28-C3F9-5F218B2E35C5}"/>
              </a:ext>
            </a:extLst>
          </p:cNvPr>
          <p:cNvSpPr/>
          <p:nvPr/>
        </p:nvSpPr>
        <p:spPr>
          <a:xfrm>
            <a:off x="3000132" y="2097191"/>
            <a:ext cx="5958653" cy="562564"/>
          </a:xfrm>
          <a:custGeom>
            <a:avLst/>
            <a:gdLst>
              <a:gd name="connsiteX0" fmla="*/ 3828341 w 4056941"/>
              <a:gd name="connsiteY0" fmla="*/ 457200 h 457200"/>
              <a:gd name="connsiteX1" fmla="*/ 3286125 w 4056941"/>
              <a:gd name="connsiteY1" fmla="*/ 457200 h 457200"/>
              <a:gd name="connsiteX2" fmla="*/ 770816 w 4056941"/>
              <a:gd name="connsiteY2" fmla="*/ 457200 h 457200"/>
              <a:gd name="connsiteX3" fmla="*/ 228600 w 4056941"/>
              <a:gd name="connsiteY3" fmla="*/ 457200 h 457200"/>
              <a:gd name="connsiteX4" fmla="*/ 0 w 4056941"/>
              <a:gd name="connsiteY4" fmla="*/ 228600 h 457200"/>
              <a:gd name="connsiteX5" fmla="*/ 228600 w 4056941"/>
              <a:gd name="connsiteY5" fmla="*/ 0 h 457200"/>
              <a:gd name="connsiteX6" fmla="*/ 770816 w 4056941"/>
              <a:gd name="connsiteY6" fmla="*/ 0 h 457200"/>
              <a:gd name="connsiteX7" fmla="*/ 3286125 w 4056941"/>
              <a:gd name="connsiteY7" fmla="*/ 0 h 457200"/>
              <a:gd name="connsiteX8" fmla="*/ 3828341 w 4056941"/>
              <a:gd name="connsiteY8" fmla="*/ 0 h 457200"/>
              <a:gd name="connsiteX9" fmla="*/ 4056941 w 4056941"/>
              <a:gd name="connsiteY9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941" h="457200">
                <a:moveTo>
                  <a:pt x="3828341" y="457200"/>
                </a:moveTo>
                <a:lnTo>
                  <a:pt x="3286125" y="457200"/>
                </a:lnTo>
                <a:lnTo>
                  <a:pt x="770816" y="457200"/>
                </a:lnTo>
                <a:lnTo>
                  <a:pt x="22860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770816" y="0"/>
                </a:lnTo>
                <a:lnTo>
                  <a:pt x="3286125" y="0"/>
                </a:lnTo>
                <a:lnTo>
                  <a:pt x="3828341" y="0"/>
                </a:lnTo>
                <a:lnTo>
                  <a:pt x="4056941" y="228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Montserrat" panose="00000500000000000000" pitchFamily="2" charset="0"/>
              </a:rPr>
              <a:t>Enter Player ID</a:t>
            </a:r>
            <a:endParaRPr lang="en-IN" sz="2800" dirty="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EC0D5A-C859-4BA5-8902-EDD1E0B1C9AB}"/>
              </a:ext>
            </a:extLst>
          </p:cNvPr>
          <p:cNvSpPr/>
          <p:nvPr/>
        </p:nvSpPr>
        <p:spPr>
          <a:xfrm>
            <a:off x="4813357" y="4833048"/>
            <a:ext cx="2332203" cy="562564"/>
          </a:xfrm>
          <a:prstGeom prst="round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ADD</a:t>
            </a:r>
            <a:endParaRPr lang="en-IN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EA8108-1E4B-464C-9743-5CE6E2F188EA}"/>
              </a:ext>
            </a:extLst>
          </p:cNvPr>
          <p:cNvSpPr/>
          <p:nvPr/>
        </p:nvSpPr>
        <p:spPr>
          <a:xfrm>
            <a:off x="3000132" y="3009143"/>
            <a:ext cx="5958653" cy="562564"/>
          </a:xfrm>
          <a:custGeom>
            <a:avLst/>
            <a:gdLst>
              <a:gd name="connsiteX0" fmla="*/ 3828341 w 4056941"/>
              <a:gd name="connsiteY0" fmla="*/ 457200 h 457200"/>
              <a:gd name="connsiteX1" fmla="*/ 3286125 w 4056941"/>
              <a:gd name="connsiteY1" fmla="*/ 457200 h 457200"/>
              <a:gd name="connsiteX2" fmla="*/ 770816 w 4056941"/>
              <a:gd name="connsiteY2" fmla="*/ 457200 h 457200"/>
              <a:gd name="connsiteX3" fmla="*/ 228600 w 4056941"/>
              <a:gd name="connsiteY3" fmla="*/ 457200 h 457200"/>
              <a:gd name="connsiteX4" fmla="*/ 0 w 4056941"/>
              <a:gd name="connsiteY4" fmla="*/ 228600 h 457200"/>
              <a:gd name="connsiteX5" fmla="*/ 228600 w 4056941"/>
              <a:gd name="connsiteY5" fmla="*/ 0 h 457200"/>
              <a:gd name="connsiteX6" fmla="*/ 770816 w 4056941"/>
              <a:gd name="connsiteY6" fmla="*/ 0 h 457200"/>
              <a:gd name="connsiteX7" fmla="*/ 3286125 w 4056941"/>
              <a:gd name="connsiteY7" fmla="*/ 0 h 457200"/>
              <a:gd name="connsiteX8" fmla="*/ 3828341 w 4056941"/>
              <a:gd name="connsiteY8" fmla="*/ 0 h 457200"/>
              <a:gd name="connsiteX9" fmla="*/ 4056941 w 4056941"/>
              <a:gd name="connsiteY9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941" h="457200">
                <a:moveTo>
                  <a:pt x="3828341" y="457200"/>
                </a:moveTo>
                <a:lnTo>
                  <a:pt x="3286125" y="457200"/>
                </a:lnTo>
                <a:lnTo>
                  <a:pt x="770816" y="457200"/>
                </a:lnTo>
                <a:lnTo>
                  <a:pt x="22860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770816" y="0"/>
                </a:lnTo>
                <a:lnTo>
                  <a:pt x="3286125" y="0"/>
                </a:lnTo>
                <a:lnTo>
                  <a:pt x="3828341" y="0"/>
                </a:lnTo>
                <a:lnTo>
                  <a:pt x="4056941" y="228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Montserrat" panose="00000500000000000000" pitchFamily="2" charset="0"/>
              </a:rPr>
              <a:t>Enter Player Role</a:t>
            </a:r>
            <a:endParaRPr lang="en-IN" sz="280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739650-CEE4-4D12-9EEC-E3CD083D2CEE}"/>
              </a:ext>
            </a:extLst>
          </p:cNvPr>
          <p:cNvSpPr/>
          <p:nvPr/>
        </p:nvSpPr>
        <p:spPr>
          <a:xfrm>
            <a:off x="3000132" y="3921095"/>
            <a:ext cx="5958653" cy="562564"/>
          </a:xfrm>
          <a:custGeom>
            <a:avLst/>
            <a:gdLst>
              <a:gd name="connsiteX0" fmla="*/ 3828341 w 4056941"/>
              <a:gd name="connsiteY0" fmla="*/ 457200 h 457200"/>
              <a:gd name="connsiteX1" fmla="*/ 3286125 w 4056941"/>
              <a:gd name="connsiteY1" fmla="*/ 457200 h 457200"/>
              <a:gd name="connsiteX2" fmla="*/ 770816 w 4056941"/>
              <a:gd name="connsiteY2" fmla="*/ 457200 h 457200"/>
              <a:gd name="connsiteX3" fmla="*/ 228600 w 4056941"/>
              <a:gd name="connsiteY3" fmla="*/ 457200 h 457200"/>
              <a:gd name="connsiteX4" fmla="*/ 0 w 4056941"/>
              <a:gd name="connsiteY4" fmla="*/ 228600 h 457200"/>
              <a:gd name="connsiteX5" fmla="*/ 228600 w 4056941"/>
              <a:gd name="connsiteY5" fmla="*/ 0 h 457200"/>
              <a:gd name="connsiteX6" fmla="*/ 770816 w 4056941"/>
              <a:gd name="connsiteY6" fmla="*/ 0 h 457200"/>
              <a:gd name="connsiteX7" fmla="*/ 3286125 w 4056941"/>
              <a:gd name="connsiteY7" fmla="*/ 0 h 457200"/>
              <a:gd name="connsiteX8" fmla="*/ 3828341 w 4056941"/>
              <a:gd name="connsiteY8" fmla="*/ 0 h 457200"/>
              <a:gd name="connsiteX9" fmla="*/ 4056941 w 4056941"/>
              <a:gd name="connsiteY9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941" h="457200">
                <a:moveTo>
                  <a:pt x="3828341" y="457200"/>
                </a:moveTo>
                <a:lnTo>
                  <a:pt x="3286125" y="457200"/>
                </a:lnTo>
                <a:lnTo>
                  <a:pt x="770816" y="457200"/>
                </a:lnTo>
                <a:lnTo>
                  <a:pt x="228600" y="457200"/>
                </a:lnTo>
                <a:lnTo>
                  <a:pt x="0" y="228600"/>
                </a:lnTo>
                <a:lnTo>
                  <a:pt x="228600" y="0"/>
                </a:lnTo>
                <a:lnTo>
                  <a:pt x="770816" y="0"/>
                </a:lnTo>
                <a:lnTo>
                  <a:pt x="3286125" y="0"/>
                </a:lnTo>
                <a:lnTo>
                  <a:pt x="3828341" y="0"/>
                </a:lnTo>
                <a:lnTo>
                  <a:pt x="4056941" y="228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Montserrat" panose="00000500000000000000" pitchFamily="2" charset="0"/>
              </a:rPr>
              <a:t>Enter Player Jersey Number</a:t>
            </a:r>
            <a:endParaRPr lang="en-IN" sz="2800" dirty="0">
              <a:solidFill>
                <a:schemeClr val="accent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56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35859" y="3063077"/>
            <a:ext cx="1222785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6. TEAM LOGIN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0" y="972994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accent2"/>
                </a:solidFill>
                <a:latin typeface="Montserrat" panose="00000500000000000000" pitchFamily="2" charset="0"/>
              </a:rPr>
              <a:t>TEAM</a:t>
            </a:r>
            <a:r>
              <a:rPr lang="en-IN" sz="40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 LOGIN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747657" y="152939"/>
            <a:ext cx="696686" cy="7331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7471E-10F9-4174-AFAC-544CDC891A61}"/>
              </a:ext>
            </a:extLst>
          </p:cNvPr>
          <p:cNvGrpSpPr/>
          <p:nvPr/>
        </p:nvGrpSpPr>
        <p:grpSpPr>
          <a:xfrm>
            <a:off x="3116674" y="1978615"/>
            <a:ext cx="5958653" cy="2306514"/>
            <a:chOff x="3965276" y="1978615"/>
            <a:chExt cx="4056941" cy="154918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70CD77-FA25-6A85-7E54-E5DA2877EE87}"/>
                </a:ext>
              </a:extLst>
            </p:cNvPr>
            <p:cNvSpPr/>
            <p:nvPr/>
          </p:nvSpPr>
          <p:spPr>
            <a:xfrm>
              <a:off x="3965276" y="1978615"/>
              <a:ext cx="4056941" cy="377851"/>
            </a:xfrm>
            <a:custGeom>
              <a:avLst/>
              <a:gdLst>
                <a:gd name="connsiteX0" fmla="*/ 3828341 w 4056941"/>
                <a:gd name="connsiteY0" fmla="*/ 457200 h 457200"/>
                <a:gd name="connsiteX1" fmla="*/ 3286125 w 4056941"/>
                <a:gd name="connsiteY1" fmla="*/ 457200 h 457200"/>
                <a:gd name="connsiteX2" fmla="*/ 770816 w 4056941"/>
                <a:gd name="connsiteY2" fmla="*/ 457200 h 457200"/>
                <a:gd name="connsiteX3" fmla="*/ 228600 w 4056941"/>
                <a:gd name="connsiteY3" fmla="*/ 457200 h 457200"/>
                <a:gd name="connsiteX4" fmla="*/ 0 w 4056941"/>
                <a:gd name="connsiteY4" fmla="*/ 228600 h 457200"/>
                <a:gd name="connsiteX5" fmla="*/ 228600 w 4056941"/>
                <a:gd name="connsiteY5" fmla="*/ 0 h 457200"/>
                <a:gd name="connsiteX6" fmla="*/ 770816 w 4056941"/>
                <a:gd name="connsiteY6" fmla="*/ 0 h 457200"/>
                <a:gd name="connsiteX7" fmla="*/ 3286125 w 4056941"/>
                <a:gd name="connsiteY7" fmla="*/ 0 h 457200"/>
                <a:gd name="connsiteX8" fmla="*/ 3828341 w 4056941"/>
                <a:gd name="connsiteY8" fmla="*/ 0 h 457200"/>
                <a:gd name="connsiteX9" fmla="*/ 4056941 w 4056941"/>
                <a:gd name="connsiteY9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6941" h="457200">
                  <a:moveTo>
                    <a:pt x="3828341" y="457200"/>
                  </a:moveTo>
                  <a:lnTo>
                    <a:pt x="3286125" y="457200"/>
                  </a:lnTo>
                  <a:lnTo>
                    <a:pt x="770816" y="457200"/>
                  </a:lnTo>
                  <a:lnTo>
                    <a:pt x="228600" y="4572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770816" y="0"/>
                  </a:lnTo>
                  <a:lnTo>
                    <a:pt x="3286125" y="0"/>
                  </a:lnTo>
                  <a:lnTo>
                    <a:pt x="3828341" y="0"/>
                  </a:lnTo>
                  <a:lnTo>
                    <a:pt x="4056941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Enter Team ID Here</a:t>
              </a:r>
              <a:endParaRPr lang="en-IN" sz="2800" dirty="0">
                <a:solidFill>
                  <a:schemeClr val="accent2"/>
                </a:solidFill>
                <a:effectLst/>
                <a:latin typeface="Montserrat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F47E49-175F-3D28-C3F9-5F218B2E35C5}"/>
                </a:ext>
              </a:extLst>
            </p:cNvPr>
            <p:cNvSpPr/>
            <p:nvPr/>
          </p:nvSpPr>
          <p:spPr>
            <a:xfrm>
              <a:off x="3965276" y="2564284"/>
              <a:ext cx="4056941" cy="377851"/>
            </a:xfrm>
            <a:custGeom>
              <a:avLst/>
              <a:gdLst>
                <a:gd name="connsiteX0" fmla="*/ 3828341 w 4056941"/>
                <a:gd name="connsiteY0" fmla="*/ 457200 h 457200"/>
                <a:gd name="connsiteX1" fmla="*/ 3286125 w 4056941"/>
                <a:gd name="connsiteY1" fmla="*/ 457200 h 457200"/>
                <a:gd name="connsiteX2" fmla="*/ 770816 w 4056941"/>
                <a:gd name="connsiteY2" fmla="*/ 457200 h 457200"/>
                <a:gd name="connsiteX3" fmla="*/ 228600 w 4056941"/>
                <a:gd name="connsiteY3" fmla="*/ 457200 h 457200"/>
                <a:gd name="connsiteX4" fmla="*/ 0 w 4056941"/>
                <a:gd name="connsiteY4" fmla="*/ 228600 h 457200"/>
                <a:gd name="connsiteX5" fmla="*/ 228600 w 4056941"/>
                <a:gd name="connsiteY5" fmla="*/ 0 h 457200"/>
                <a:gd name="connsiteX6" fmla="*/ 770816 w 4056941"/>
                <a:gd name="connsiteY6" fmla="*/ 0 h 457200"/>
                <a:gd name="connsiteX7" fmla="*/ 3286125 w 4056941"/>
                <a:gd name="connsiteY7" fmla="*/ 0 h 457200"/>
                <a:gd name="connsiteX8" fmla="*/ 3828341 w 4056941"/>
                <a:gd name="connsiteY8" fmla="*/ 0 h 457200"/>
                <a:gd name="connsiteX9" fmla="*/ 4056941 w 4056941"/>
                <a:gd name="connsiteY9" fmla="*/ 2286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56941" h="457200">
                  <a:moveTo>
                    <a:pt x="3828341" y="457200"/>
                  </a:moveTo>
                  <a:lnTo>
                    <a:pt x="3286125" y="457200"/>
                  </a:lnTo>
                  <a:lnTo>
                    <a:pt x="770816" y="457200"/>
                  </a:lnTo>
                  <a:lnTo>
                    <a:pt x="228600" y="457200"/>
                  </a:lnTo>
                  <a:lnTo>
                    <a:pt x="0" y="228600"/>
                  </a:lnTo>
                  <a:lnTo>
                    <a:pt x="228600" y="0"/>
                  </a:lnTo>
                  <a:lnTo>
                    <a:pt x="770816" y="0"/>
                  </a:lnTo>
                  <a:lnTo>
                    <a:pt x="3286125" y="0"/>
                  </a:lnTo>
                  <a:lnTo>
                    <a:pt x="3828341" y="0"/>
                  </a:lnTo>
                  <a:lnTo>
                    <a:pt x="4056941" y="228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Password</a:t>
              </a:r>
              <a:endParaRPr lang="en-IN" sz="2800" dirty="0">
                <a:solidFill>
                  <a:schemeClr val="accent2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EC0D5A-C859-4BA5-8902-EDD1E0B1C9AB}"/>
                </a:ext>
              </a:extLst>
            </p:cNvPr>
            <p:cNvSpPr/>
            <p:nvPr/>
          </p:nvSpPr>
          <p:spPr>
            <a:xfrm>
              <a:off x="5199807" y="3149953"/>
              <a:ext cx="1587877" cy="377851"/>
            </a:xfrm>
            <a:prstGeom prst="roundRect">
              <a:avLst/>
            </a:prstGeom>
            <a:solidFill>
              <a:srgbClr val="FE00A9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LOGIN</a:t>
              </a:r>
              <a:endParaRPr lang="en-IN" sz="2800" dirty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576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35859" y="3063077"/>
            <a:ext cx="1222785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7. TEAM MENU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87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5B74F-75B3-8F5F-7411-148E6242D667}"/>
              </a:ext>
            </a:extLst>
          </p:cNvPr>
          <p:cNvSpPr txBox="1"/>
          <p:nvPr/>
        </p:nvSpPr>
        <p:spPr>
          <a:xfrm>
            <a:off x="367553" y="233094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N</a:t>
            </a:r>
            <a:r>
              <a:rPr lang="en-IN" sz="40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AMASTE AUSTRALIA!</a:t>
            </a:r>
          </a:p>
          <a:p>
            <a:r>
              <a:rPr lang="en-IN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Welcome to Men's Cricket World cup 2023</a:t>
            </a:r>
            <a:endParaRPr lang="en-IN" sz="4000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186885"/>
            <a:ext cx="696686" cy="733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B75060-E447-40C5-97E2-C9731521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4" r="75588"/>
          <a:stretch/>
        </p:blipFill>
        <p:spPr>
          <a:xfrm>
            <a:off x="5335201" y="287215"/>
            <a:ext cx="515225" cy="62258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DB3A3-49B5-41C2-AD4D-A9B37CBE8C93}"/>
              </a:ext>
            </a:extLst>
          </p:cNvPr>
          <p:cNvSpPr/>
          <p:nvPr/>
        </p:nvSpPr>
        <p:spPr>
          <a:xfrm>
            <a:off x="537882" y="1842784"/>
            <a:ext cx="5262282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effectLst/>
                <a:latin typeface="Montserrat" panose="00000500000000000000" pitchFamily="2" charset="0"/>
              </a:rPr>
              <a:t>FULL SQUAD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66DF3A5-ECD4-406F-BDCB-A35AC1A46AA3}"/>
              </a:ext>
            </a:extLst>
          </p:cNvPr>
          <p:cNvSpPr/>
          <p:nvPr/>
        </p:nvSpPr>
        <p:spPr>
          <a:xfrm>
            <a:off x="537883" y="2599047"/>
            <a:ext cx="5262282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PLAYING XI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7114B37-9EAF-4C56-B200-8BDAD4F1BE50}"/>
              </a:ext>
            </a:extLst>
          </p:cNvPr>
          <p:cNvSpPr/>
          <p:nvPr/>
        </p:nvSpPr>
        <p:spPr>
          <a:xfrm>
            <a:off x="537883" y="3355310"/>
            <a:ext cx="5262282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CHANGE PLAYING XI</a:t>
            </a:r>
            <a:endParaRPr lang="en-IN" sz="2400" dirty="0">
              <a:solidFill>
                <a:srgbClr val="310072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8AEC64-35CD-4780-8E1D-C76DA3F86B61}"/>
              </a:ext>
            </a:extLst>
          </p:cNvPr>
          <p:cNvSpPr/>
          <p:nvPr/>
        </p:nvSpPr>
        <p:spPr>
          <a:xfrm>
            <a:off x="537883" y="4111573"/>
            <a:ext cx="5262282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UPCOMING MATCHES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550BD8-91DC-40B5-9759-EC35E34258F6}"/>
              </a:ext>
            </a:extLst>
          </p:cNvPr>
          <p:cNvSpPr/>
          <p:nvPr/>
        </p:nvSpPr>
        <p:spPr>
          <a:xfrm>
            <a:off x="537881" y="4867835"/>
            <a:ext cx="5262282" cy="4647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GB" sz="2400" b="1" dirty="0">
                <a:solidFill>
                  <a:srgbClr val="310072"/>
                </a:solidFill>
                <a:latin typeface="Montserrat" panose="00000500000000000000" pitchFamily="2" charset="0"/>
              </a:rPr>
              <a:t>VISIT STADIUMS</a:t>
            </a:r>
            <a:endParaRPr lang="en-IN" sz="2400" dirty="0">
              <a:solidFill>
                <a:srgbClr val="31007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50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35859" y="3063077"/>
            <a:ext cx="1222785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8. CHECKING THE SQUAD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463312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 FEATURES OF ADMIN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7CE00-66AA-48F8-B5E0-6366CD346E0E}"/>
              </a:ext>
            </a:extLst>
          </p:cNvPr>
          <p:cNvSpPr txBox="1"/>
          <p:nvPr/>
        </p:nvSpPr>
        <p:spPr>
          <a:xfrm>
            <a:off x="619333" y="1222131"/>
            <a:ext cx="9647048" cy="446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Sabon Next LT" panose="02000500000000000000" pitchFamily="2" charset="0"/>
              </a:rPr>
              <a:t>SEE THE LIST OF ALL THE PLAYERS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THE LIST OF ALL THE TEAMS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THE LIST OF ALL THE VENUES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THE LIST OF ALL THE FIXTURES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ADD A PLAYER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ADD A TEAM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ADD A VENUE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ADD A FIXTURE</a:t>
            </a:r>
          </a:p>
        </p:txBody>
      </p:sp>
    </p:spTree>
    <p:extLst>
      <p:ext uri="{BB962C8B-B14F-4D97-AF65-F5344CB8AC3E}">
        <p14:creationId xmlns:p14="http://schemas.microsoft.com/office/powerpoint/2010/main" val="2331917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9C22B-A192-9B00-32CE-98998733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22744"/>
            <a:ext cx="696686" cy="733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15A50-E56F-4A02-AC36-7D9187285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78" y="782634"/>
            <a:ext cx="8885690" cy="48619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182DF7-B740-4C54-944E-83BAC806F900}"/>
              </a:ext>
            </a:extLst>
          </p:cNvPr>
          <p:cNvSpPr/>
          <p:nvPr/>
        </p:nvSpPr>
        <p:spPr>
          <a:xfrm>
            <a:off x="466165" y="161365"/>
            <a:ext cx="3437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E00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AUSTRALIA SQUAD</a:t>
            </a:r>
            <a:endParaRPr lang="en-IN" sz="3200" b="1" dirty="0">
              <a:solidFill>
                <a:srgbClr val="FE00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0508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53787" y="3063077"/>
            <a:ext cx="1224578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9. CHECKING THE PLAYING XI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0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22744"/>
            <a:ext cx="696686" cy="7331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64238E-E008-4687-B273-CF65A2983AC0}"/>
              </a:ext>
            </a:extLst>
          </p:cNvPr>
          <p:cNvGrpSpPr/>
          <p:nvPr/>
        </p:nvGrpSpPr>
        <p:grpSpPr>
          <a:xfrm>
            <a:off x="813777" y="803472"/>
            <a:ext cx="3829941" cy="5561465"/>
            <a:chOff x="356577" y="955876"/>
            <a:chExt cx="4496634" cy="6636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015A50-E56F-4A02-AC36-7D9187285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5"/>
            <a:stretch/>
          </p:blipFill>
          <p:spPr>
            <a:xfrm>
              <a:off x="356577" y="955876"/>
              <a:ext cx="4496634" cy="48619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CF4961-9C8F-4E10-8B97-41F6A1C4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67" t="2006" r="1401" b="61485"/>
            <a:stretch/>
          </p:blipFill>
          <p:spPr>
            <a:xfrm>
              <a:off x="540854" y="5817857"/>
              <a:ext cx="4312357" cy="1775012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68A76FB-E3AE-44D7-8328-A893C8F41269}"/>
              </a:ext>
            </a:extLst>
          </p:cNvPr>
          <p:cNvSpPr/>
          <p:nvPr/>
        </p:nvSpPr>
        <p:spPr>
          <a:xfrm>
            <a:off x="466165" y="161365"/>
            <a:ext cx="44913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FE00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AUSTRALIA PLAYING XI</a:t>
            </a:r>
            <a:endParaRPr lang="en-IN" sz="3200" b="1" dirty="0">
              <a:solidFill>
                <a:srgbClr val="FE00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309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-53787" y="3063077"/>
            <a:ext cx="1224578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10. CHANGING THE PLAYING XI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75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5C17846D-6452-098A-AFB5-0F095FCA3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22744"/>
            <a:ext cx="696686" cy="733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F4394-575A-45E2-9BAA-5F257D274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22" t="38108" b="12477"/>
          <a:stretch/>
        </p:blipFill>
        <p:spPr>
          <a:xfrm>
            <a:off x="7093626" y="1057471"/>
            <a:ext cx="3672986" cy="19713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364238E-E008-4687-B273-CF65A2983AC0}"/>
              </a:ext>
            </a:extLst>
          </p:cNvPr>
          <p:cNvGrpSpPr/>
          <p:nvPr/>
        </p:nvGrpSpPr>
        <p:grpSpPr>
          <a:xfrm>
            <a:off x="813777" y="803472"/>
            <a:ext cx="3829941" cy="5561465"/>
            <a:chOff x="356577" y="955876"/>
            <a:chExt cx="4496634" cy="6636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015A50-E56F-4A02-AC36-7D9187285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395"/>
            <a:stretch/>
          </p:blipFill>
          <p:spPr>
            <a:xfrm>
              <a:off x="356577" y="955876"/>
              <a:ext cx="4496634" cy="48619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CF4961-9C8F-4E10-8B97-41F6A1C43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67" t="2006" r="1401" b="61485"/>
            <a:stretch/>
          </p:blipFill>
          <p:spPr>
            <a:xfrm>
              <a:off x="540854" y="5817857"/>
              <a:ext cx="4312357" cy="1775012"/>
            </a:xfrm>
            <a:prstGeom prst="rect">
              <a:avLst/>
            </a:prstGeom>
          </p:spPr>
        </p:pic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35BC0D-C700-46F4-9857-C5A298913E8D}"/>
              </a:ext>
            </a:extLst>
          </p:cNvPr>
          <p:cNvSpPr/>
          <p:nvPr/>
        </p:nvSpPr>
        <p:spPr>
          <a:xfrm>
            <a:off x="7764017" y="4663859"/>
            <a:ext cx="2332203" cy="562564"/>
          </a:xfrm>
          <a:prstGeom prst="round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Montserrat" panose="00000500000000000000" pitchFamily="2" charset="0"/>
              </a:rPr>
              <a:t>SUBMIT</a:t>
            </a:r>
            <a:endParaRPr lang="en-IN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03A25B-A3DA-4753-9FDB-6CFB94AC8697}"/>
              </a:ext>
            </a:extLst>
          </p:cNvPr>
          <p:cNvSpPr/>
          <p:nvPr/>
        </p:nvSpPr>
        <p:spPr>
          <a:xfrm>
            <a:off x="813776" y="754407"/>
            <a:ext cx="4000271" cy="5728446"/>
          </a:xfrm>
          <a:prstGeom prst="roundRect">
            <a:avLst>
              <a:gd name="adj" fmla="val 642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989DD-94D1-409D-95CC-26888133A9A0}"/>
              </a:ext>
            </a:extLst>
          </p:cNvPr>
          <p:cNvSpPr/>
          <p:nvPr/>
        </p:nvSpPr>
        <p:spPr>
          <a:xfrm>
            <a:off x="2104826" y="6482853"/>
            <a:ext cx="124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" panose="00000500000000000000" pitchFamily="2" charset="0"/>
              </a:rPr>
              <a:t>PLAYING XI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5E0A6A-9126-4F1D-96C5-8E06D389D33C}"/>
              </a:ext>
            </a:extLst>
          </p:cNvPr>
          <p:cNvSpPr/>
          <p:nvPr/>
        </p:nvSpPr>
        <p:spPr>
          <a:xfrm>
            <a:off x="7965014" y="3292323"/>
            <a:ext cx="193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" panose="00000500000000000000" pitchFamily="2" charset="0"/>
              </a:rPr>
              <a:t>Remaining Players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6DC7D1-DD45-4298-B499-20FCF04A86D5}"/>
              </a:ext>
            </a:extLst>
          </p:cNvPr>
          <p:cNvSpPr/>
          <p:nvPr/>
        </p:nvSpPr>
        <p:spPr>
          <a:xfrm>
            <a:off x="6866093" y="955876"/>
            <a:ext cx="4000271" cy="2244524"/>
          </a:xfrm>
          <a:prstGeom prst="roundRect">
            <a:avLst>
              <a:gd name="adj" fmla="val 6427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59ACB0-8E32-40E6-8448-2852B8512374}"/>
              </a:ext>
            </a:extLst>
          </p:cNvPr>
          <p:cNvSpPr/>
          <p:nvPr/>
        </p:nvSpPr>
        <p:spPr>
          <a:xfrm>
            <a:off x="4934006" y="1532349"/>
            <a:ext cx="1830456" cy="1021556"/>
          </a:xfrm>
          <a:prstGeom prst="roundRect">
            <a:avLst/>
          </a:prstGeom>
          <a:noFill/>
          <a:ln w="12700">
            <a:solidFill>
              <a:schemeClr val="bg1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Montserrat" panose="00000500000000000000" pitchFamily="2" charset="0"/>
              </a:rPr>
              <a:t>Drag Players to move from one box to another. 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041D01-9460-43F2-8296-7E97ED58834A}"/>
              </a:ext>
            </a:extLst>
          </p:cNvPr>
          <p:cNvSpPr/>
          <p:nvPr/>
        </p:nvSpPr>
        <p:spPr>
          <a:xfrm>
            <a:off x="475130" y="92687"/>
            <a:ext cx="40002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E00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</a:t>
            </a:r>
            <a:r>
              <a:rPr lang="en-IN" sz="3200" b="1" dirty="0">
                <a:solidFill>
                  <a:srgbClr val="FE00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HANGE PLAYING XI</a:t>
            </a:r>
            <a:endParaRPr lang="en-IN" sz="3200" b="1" dirty="0">
              <a:solidFill>
                <a:srgbClr val="FE00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0834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THANK YOU!</a:t>
            </a: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463312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 FEATURES OF TEAM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7CE00-66AA-48F8-B5E0-6366CD346E0E}"/>
              </a:ext>
            </a:extLst>
          </p:cNvPr>
          <p:cNvSpPr txBox="1"/>
          <p:nvPr/>
        </p:nvSpPr>
        <p:spPr>
          <a:xfrm>
            <a:off x="619333" y="1328013"/>
            <a:ext cx="9647048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  <a:cs typeface="Sabon Next LT" panose="02000500000000000000" pitchFamily="2" charset="0"/>
              </a:rPr>
              <a:t>SEE THE CURRENT SQUAD.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THE CURRENT PLAYING XI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CHANGE THE CURRENT PLAYING XI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THE UPCOMING MATCHES WITH DETAILS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cs typeface="Sabon Next LT" panose="02000500000000000000" pitchFamily="2" charset="0"/>
              </a:rPr>
              <a:t>SEE ALL THE VENUES DETAILS.</a:t>
            </a:r>
          </a:p>
        </p:txBody>
      </p:sp>
    </p:spTree>
    <p:extLst>
      <p:ext uri="{BB962C8B-B14F-4D97-AF65-F5344CB8AC3E}">
        <p14:creationId xmlns:p14="http://schemas.microsoft.com/office/powerpoint/2010/main" val="104996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A MENU DRIVEN TRIAL OF THE SOFTWARE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4E42F-0F2A-DE03-1B0C-CC3747C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0556"/>
            <a:ext cx="12192000" cy="1007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037C1-01F9-4D19-E6C2-CCEC5008A26E}"/>
              </a:ext>
            </a:extLst>
          </p:cNvPr>
          <p:cNvSpPr txBox="1"/>
          <p:nvPr/>
        </p:nvSpPr>
        <p:spPr>
          <a:xfrm>
            <a:off x="0" y="3063077"/>
            <a:ext cx="12192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Montserrat" panose="00000500000000000000" pitchFamily="2" charset="0"/>
              </a:rPr>
              <a:t>PROGRAM FLOWCHARTS</a:t>
            </a:r>
            <a:endParaRPr lang="en-US" sz="3600" b="1" i="0" dirty="0">
              <a:solidFill>
                <a:schemeClr val="accent2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4" name="Picture 3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C7A4E8E4-B0CE-7EF2-3028-983205FD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5101558" y="610138"/>
            <a:ext cx="1988884" cy="20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6C0D81-E789-4AEA-943D-1EA3740A14F4}"/>
              </a:ext>
            </a:extLst>
          </p:cNvPr>
          <p:cNvSpPr/>
          <p:nvPr/>
        </p:nvSpPr>
        <p:spPr>
          <a:xfrm>
            <a:off x="4660637" y="6153150"/>
            <a:ext cx="2704480" cy="365341"/>
          </a:xfrm>
          <a:prstGeom prst="rect">
            <a:avLst/>
          </a:prstGeom>
          <a:solidFill>
            <a:srgbClr val="FE00A9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Montserrat" panose="00000500000000000000" pitchFamily="2" charset="0"/>
              </a:rPr>
              <a:t>MAIN FUNCTION 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3C1EE-67A4-4000-B615-003A20A6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52" y="704850"/>
            <a:ext cx="6030166" cy="5043150"/>
          </a:xfrm>
          <a:prstGeom prst="rect">
            <a:avLst/>
          </a:prstGeom>
          <a:ln w="76200">
            <a:solidFill>
              <a:srgbClr val="FE00A9"/>
            </a:solidFill>
          </a:ln>
        </p:spPr>
      </p:pic>
      <p:pic>
        <p:nvPicPr>
          <p:cNvPr id="5" name="Picture 4" descr="A logo for a cricket world cup&#10;&#10;Description automatically generated">
            <a:extLst>
              <a:ext uri="{FF2B5EF4-FFF2-40B4-BE49-F238E27FC236}">
                <a16:creationId xmlns:a16="http://schemas.microsoft.com/office/drawing/2014/main" id="{B4BFC7B9-86A2-4258-AC97-59872BF3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t="7399" r="6798" b="1003"/>
          <a:stretch/>
        </p:blipFill>
        <p:spPr>
          <a:xfrm>
            <a:off x="11287845" y="213780"/>
            <a:ext cx="696686" cy="7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69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10072"/>
      </a:accent1>
      <a:accent2>
        <a:srgbClr val="FE00A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461</Words>
  <Application>Microsoft Office PowerPoint</Application>
  <PresentationFormat>Widescreen</PresentationFormat>
  <Paragraphs>161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Montserrat</vt:lpstr>
      <vt:lpstr>Sabon Next LT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Aggarwal</dc:creator>
  <cp:lastModifiedBy>Mukul Aggarwal</cp:lastModifiedBy>
  <cp:revision>70</cp:revision>
  <dcterms:created xsi:type="dcterms:W3CDTF">2023-08-29T04:53:06Z</dcterms:created>
  <dcterms:modified xsi:type="dcterms:W3CDTF">2023-11-02T09:01:28Z</dcterms:modified>
</cp:coreProperties>
</file>